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2" r:id="rId3"/>
    <p:sldId id="261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1C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EC646-93AE-4BE9-BCD8-DA930B80F646}" type="datetimeFigureOut">
              <a:rPr kumimoji="1" lang="ja-JP" altLang="en-US" smtClean="0"/>
              <a:pPr/>
              <a:t>2018/7/17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EA963-83B1-4A9E-AE68-7C448313F30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EA963-83B1-4A9E-AE68-7C448313F30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2018/7/17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2018/7/17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2018/7/17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2018/7/17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2018/7/17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2018/7/17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2018/7/17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2018/7/17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2018/7/17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2018/7/17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1A7A7-D905-4D43-BB44-E7D7E7EBC74F}" type="datetimeFigureOut">
              <a:rPr kumimoji="1" lang="ja-JP" altLang="en-US" smtClean="0"/>
              <a:pPr/>
              <a:t>2018/7/17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BD026-E28A-42A8-9869-E23CA4EE2E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1A7A7-D905-4D43-BB44-E7D7E7EBC74F}" type="datetimeFigureOut">
              <a:rPr kumimoji="1" lang="ja-JP" altLang="en-US" smtClean="0"/>
              <a:pPr/>
              <a:t>2018/7/17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BD026-E28A-42A8-9869-E23CA4EE2E66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051720" y="2924944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ユーザー・エクスペリエンス部会</a:t>
            </a:r>
            <a:endParaRPr kumimoji="1" lang="en-US" altLang="ja-JP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活動報告</a:t>
            </a:r>
            <a:endParaRPr kumimoji="1" lang="ja-JP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1026" name="Picture 2" descr="C:\Users\n_toshima\Dropbox\02 DSC&amp;UX部会\ピクタソン\素材\dsc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852936"/>
            <a:ext cx="939548" cy="1138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453444"/>
            <a:ext cx="9144000" cy="15353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95536" y="764704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6</a:t>
            </a:r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en-US" altLang="ja-JP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27</a:t>
            </a:r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日（水） </a:t>
            </a:r>
            <a:r>
              <a:rPr lang="en-US" altLang="ja-JP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UX</a:t>
            </a:r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・システム合同部会を</a:t>
            </a:r>
            <a:endParaRPr lang="en-US" altLang="ja-JP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開催しました。</a:t>
            </a:r>
            <a:endParaRPr lang="en-US" altLang="ja-JP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59632" y="2996952"/>
            <a:ext cx="72728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 smtClean="0">
                <a:solidFill>
                  <a:schemeClr val="accent3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●</a:t>
            </a:r>
            <a:r>
              <a:rPr lang="ja-JP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収集した事例の共有について</a:t>
            </a:r>
            <a:endParaRPr lang="en-US" altLang="ja-JP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>
                <a:solidFill>
                  <a:schemeClr val="accent3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●</a:t>
            </a:r>
            <a:r>
              <a:rPr lang="ja-JP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事例分類について</a:t>
            </a:r>
            <a:endParaRPr lang="en-US" altLang="ja-JP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 smtClean="0">
                <a:solidFill>
                  <a:schemeClr val="accent3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●</a:t>
            </a:r>
            <a:r>
              <a:rPr lang="ja-JP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今後の進め方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611560" y="4293096"/>
            <a:ext cx="8208912" cy="20882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453444"/>
            <a:ext cx="9144000" cy="15353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9512" y="767606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次回　</a:t>
            </a:r>
            <a:r>
              <a:rPr lang="en-US" altLang="ja-JP" sz="320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7 </a:t>
            </a:r>
            <a:r>
              <a:rPr lang="ja-JP" altLang="en-US" sz="320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en-US" altLang="ja-JP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23</a:t>
            </a:r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日（月）</a:t>
            </a:r>
            <a:r>
              <a:rPr lang="en-US" altLang="ja-JP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16</a:t>
            </a:r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：</a:t>
            </a:r>
            <a:r>
              <a:rPr lang="en-US" altLang="ja-JP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00</a:t>
            </a:r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～　</a:t>
            </a:r>
            <a:endParaRPr lang="en-US" altLang="ja-JP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en-US" altLang="ja-JP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             </a:t>
            </a:r>
            <a:r>
              <a:rPr lang="ja-JP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＠パナソニック システムソリューションズジャパン株式会社（汐留）</a:t>
            </a:r>
            <a:endParaRPr lang="en-US" altLang="ja-JP" sz="3200" dirty="0" smtClean="0">
              <a:solidFill>
                <a:schemeClr val="tx1">
                  <a:lumMod val="75000"/>
                  <a:lumOff val="2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19672" y="2348880"/>
            <a:ext cx="5976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9625" indent="-809625">
              <a:lnSpc>
                <a:spcPct val="150000"/>
              </a:lnSpc>
            </a:pPr>
            <a:r>
              <a:rPr lang="ja-JP" altLang="en-US" sz="3200" dirty="0" smtClean="0">
                <a:solidFill>
                  <a:schemeClr val="accent3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●   </a:t>
            </a:r>
            <a:r>
              <a:rPr lang="ja-JP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事例収集・分類について</a:t>
            </a:r>
          </a:p>
          <a:p>
            <a:pPr marL="809625" indent="-809625">
              <a:lnSpc>
                <a:spcPct val="150000"/>
              </a:lnSpc>
            </a:pPr>
            <a:r>
              <a:rPr lang="ja-JP" altLang="en-US" sz="3200" dirty="0" smtClean="0">
                <a:solidFill>
                  <a:schemeClr val="accent3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●   </a:t>
            </a:r>
            <a:r>
              <a:rPr lang="ja-JP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実証実験テーマについて</a:t>
            </a:r>
            <a:endParaRPr lang="en-US" altLang="ja-JP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43608" y="4293096"/>
            <a:ext cx="74168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9625" indent="-809625">
              <a:lnSpc>
                <a:spcPct val="150000"/>
              </a:lnSpc>
            </a:pPr>
            <a:r>
              <a:rPr lang="en-US" altLang="ja-JP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- UX</a:t>
            </a:r>
            <a:r>
              <a:rPr lang="ja-JP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部会各位 </a:t>
            </a:r>
            <a:r>
              <a:rPr lang="en-US" altLang="ja-JP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</a:p>
          <a:p>
            <a:pPr>
              <a:lnSpc>
                <a:spcPct val="150000"/>
              </a:lnSpc>
            </a:pPr>
            <a:r>
              <a:rPr lang="en-US" altLang="ja-JP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UX</a:t>
            </a:r>
            <a:r>
              <a:rPr lang="ja-JP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部会の</a:t>
            </a:r>
            <a:r>
              <a:rPr lang="en-US" altLang="ja-JP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google</a:t>
            </a:r>
            <a:r>
              <a:rPr lang="ja-JP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フォトに、</a:t>
            </a:r>
            <a:endParaRPr lang="en-US" altLang="ja-JP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最新事例写真のアップロード</a:t>
            </a:r>
            <a:r>
              <a:rPr lang="ja-JP" altLang="en-US" sz="2800" smtClean="0">
                <a:solidFill>
                  <a:schemeClr val="tx1">
                    <a:lumMod val="95000"/>
                    <a:lumOff val="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お願いします！</a:t>
            </a:r>
            <a:endParaRPr lang="en-US" altLang="ja-JP" sz="2800" smtClean="0">
              <a:solidFill>
                <a:schemeClr val="tx1">
                  <a:lumMod val="95000"/>
                  <a:lumOff val="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メトロ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58</Words>
  <Application>Microsoft Office PowerPoint</Application>
  <PresentationFormat>画面に合わせる (4:3)</PresentationFormat>
  <Paragraphs>15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テーマ</vt:lpstr>
      <vt:lpstr>スライド 1</vt:lpstr>
      <vt:lpstr>スライド 2</vt:lpstr>
      <vt:lpstr>スライド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n_toshima</dc:creator>
  <cp:lastModifiedBy>n_toshima</cp:lastModifiedBy>
  <cp:revision>67</cp:revision>
  <dcterms:created xsi:type="dcterms:W3CDTF">2016-04-18T01:44:49Z</dcterms:created>
  <dcterms:modified xsi:type="dcterms:W3CDTF">2018-07-17T00:47:26Z</dcterms:modified>
</cp:coreProperties>
</file>