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7" d="100"/>
          <a:sy n="97" d="100"/>
        </p:scale>
        <p:origin x="90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8154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918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8296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/>
            </a:extLst>
          </p:cNvPr>
          <p:cNvSpPr/>
          <p:nvPr userDrawn="1"/>
        </p:nvSpPr>
        <p:spPr>
          <a:xfrm>
            <a:off x="0" y="0"/>
            <a:ext cx="9144000" cy="93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>
              <a:defRPr/>
            </a:pPr>
            <a:endParaRPr lang="ja-JP" altLang="en-US" sz="1350">
              <a:solidFill>
                <a:prstClr val="white"/>
              </a:solidFill>
            </a:endParaRPr>
          </a:p>
        </p:txBody>
      </p:sp>
      <p:pic>
        <p:nvPicPr>
          <p:cNvPr id="3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923" y="6022975"/>
            <a:ext cx="45362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082940"/>
      </p:ext>
    </p:extLst>
  </p:cSld>
  <p:clrMapOvr>
    <a:masterClrMapping/>
  </p:clrMapOvr>
  <p:transition spd="slow">
    <p:pull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itchFamily="49" charset="-128"/>
                <a:ea typeface="HGｺﾞｼｯｸM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E9677435-5803-41FC-81C4-98D2396BD29B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8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551" y="6356351"/>
            <a:ext cx="4917281" cy="365125"/>
          </a:xfrm>
          <a:prstGeom prst="rect">
            <a:avLst/>
          </a:prstGeom>
        </p:spPr>
        <p:txBody>
          <a:bodyPr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810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551" y="6356351"/>
            <a:ext cx="4917281" cy="365125"/>
          </a:xfrm>
          <a:prstGeom prst="rect">
            <a:avLst/>
          </a:prstGeom>
        </p:spPr>
        <p:txBody>
          <a:bodyPr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  <p:pic>
        <p:nvPicPr>
          <p:cNvPr id="1028" name="Picture 4" descr="C:\Users\yamamotot1\Desktop\bnr_dsj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430" y="149959"/>
            <a:ext cx="1094002" cy="50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yamamotot1\Desktop\2020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7" t="1415" r="31624" b="1339"/>
          <a:stretch/>
        </p:blipFill>
        <p:spPr bwMode="auto">
          <a:xfrm>
            <a:off x="7458606" y="3077780"/>
            <a:ext cx="1480039" cy="2916781"/>
          </a:xfrm>
          <a:prstGeom prst="rect">
            <a:avLst/>
          </a:prstGeom>
          <a:noFill/>
          <a:ln w="12700">
            <a:noFill/>
          </a:ln>
          <a:effectLst>
            <a:outerShdw blurRad="50800" dist="508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yamamotot1\Desktop\GACC0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690" y="1203436"/>
            <a:ext cx="1549645" cy="111222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508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286121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28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290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507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0527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733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1033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07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4166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45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766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3223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  <p:pic>
        <p:nvPicPr>
          <p:cNvPr id="8" name="Picture 2" descr="C:\Users\yamamotot1\Desktop\2020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67" t="1415" r="31624" b="1339"/>
          <a:stretch/>
        </p:blipFill>
        <p:spPr bwMode="auto">
          <a:xfrm>
            <a:off x="7458606" y="3077780"/>
            <a:ext cx="1480039" cy="2916781"/>
          </a:xfrm>
          <a:prstGeom prst="rect">
            <a:avLst/>
          </a:prstGeom>
          <a:noFill/>
          <a:ln w="12700">
            <a:noFill/>
          </a:ln>
          <a:effectLst>
            <a:outerShdw blurRad="50800" dist="508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yamamotot1\Desktop\GACC0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690" y="1203436"/>
            <a:ext cx="1549645" cy="111222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50800" dir="2700000" sx="102000" sy="102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5742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428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08959" y="1093541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2473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701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1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2108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382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845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5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910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8847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5" name="スライド番号プレースホルダー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553200" y="6481764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fld id="{8B7AEF80-0FC3-4D5A-ACED-A603705B7B2C}" type="slidenum">
              <a:rPr lang="ja-JP" altLang="en-US" smtClean="0"/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6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14551" y="6486526"/>
            <a:ext cx="4917281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0756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r>
              <a:rPr lang="en-US" altLang="ja-JP">
                <a:solidFill>
                  <a:prstClr val="black"/>
                </a:solidFill>
              </a:rPr>
              <a:t>Copyright Digital Signage Consortium 2017. All Rights Reserved.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5953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r>
              <a:rPr lang="en-US" altLang="ja-JP">
                <a:solidFill>
                  <a:prstClr val="black"/>
                </a:solidFill>
              </a:rPr>
              <a:t>Copyright Digital Signage Consortium 2017. All Rights Reserved.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5224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r>
              <a:rPr lang="en-US" altLang="ja-JP">
                <a:solidFill>
                  <a:prstClr val="black"/>
                </a:solidFill>
              </a:rPr>
              <a:t>Copyright Digital Signage Consortium 2017. All Rights Reserved.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60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r>
              <a:rPr lang="en-US" altLang="ja-JP">
                <a:solidFill>
                  <a:prstClr val="black"/>
                </a:solidFill>
              </a:rPr>
              <a:t>Copyright Digital Signage Consortium 2017. All Rights Reserved.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3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64686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126"/>
            <a:ext cx="8229600" cy="500203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テキストの書式設定</a:t>
            </a:r>
            <a:endParaRPr lang="en-US" altLang="ja-JP" dirty="0"/>
          </a:p>
        </p:txBody>
      </p:sp>
      <p:sp>
        <p:nvSpPr>
          <p:cNvPr id="7" name="タイトル プレースホルダー 1">
            <a:extLst>
              <a:ext uri="{FF2B5EF4-FFF2-40B4-BE49-F238E27FC236}">
                <a16:creationId xmlns="" xmlns:a16="http://schemas.microsoft.com/office/drawing/2014/main" id="{BAABB492-A8A4-42BE-8808-06E305EB3CE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49262" y="87605"/>
            <a:ext cx="6103938" cy="6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b="1">
                <a:latin typeface="Meiryo" charset="-128"/>
                <a:ea typeface="Meiryo" charset="-128"/>
                <a:cs typeface="Meiryo" charset="-128"/>
              </a:defRPr>
            </a:lvl1pPr>
          </a:lstStyle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="" xmlns:a16="http://schemas.microsoft.com/office/drawing/2014/main" id="{218F03EF-C5EE-45D8-9A7C-10B17A78E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48247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HGｺﾞｼｯｸM" panose="020B0609000000000000" pitchFamily="49" charset="-128"/>
                <a:ea typeface="HGｺﾞｼｯｸM" panose="020B0609000000000000" pitchFamily="49" charset="-128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fld id="{D953DE09-2D3A-47DC-B4E3-82D2BAB9D0D4}" type="slidenum">
              <a:rPr lang="ja-JP" altLang="en-US" smtClean="0"/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ja-JP" altLang="en-US"/>
          </a:p>
        </p:txBody>
      </p:sp>
      <p:cxnSp>
        <p:nvCxnSpPr>
          <p:cNvPr id="12" name="直線コネクタ 11"/>
          <p:cNvCxnSpPr/>
          <p:nvPr userDrawn="1"/>
        </p:nvCxnSpPr>
        <p:spPr>
          <a:xfrm>
            <a:off x="0" y="6432553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ッター プレースホルダー 4">
            <a:extLst>
              <a:ext uri="{FF2B5EF4-FFF2-40B4-BE49-F238E27FC236}">
                <a16:creationId xmlns="" xmlns:a16="http://schemas.microsoft.com/office/drawing/2014/main" id="{3E23CD87-618E-4CF3-AE32-96417E74D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4027" y="6486984"/>
            <a:ext cx="4917347" cy="3651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r>
              <a:rPr lang="en-US" altLang="ja-JP">
                <a:solidFill>
                  <a:prstClr val="black"/>
                </a:solidFill>
              </a:rPr>
              <a:t>Copyright Digital Signage Consortium 2017. All Rights Reserved.</a:t>
            </a: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61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992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289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2795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591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1268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9846A-E1C4-4D4E-AD32-A2522E3524FC}" type="datetimeFigureOut">
              <a:rPr kumimoji="1" lang="ja-JP" altLang="en-US" smtClean="0"/>
              <a:t>2018/6/18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7E57A-05BF-4BBA-AA39-BF3EC59449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633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線コネクタ 7">
            <a:extLst>
              <a:ext uri="{FF2B5EF4-FFF2-40B4-BE49-F238E27FC236}"/>
            </a:extLst>
          </p:cNvPr>
          <p:cNvCxnSpPr>
            <a:cxnSpLocks/>
          </p:cNvCxnSpPr>
          <p:nvPr userDrawn="1"/>
        </p:nvCxnSpPr>
        <p:spPr>
          <a:xfrm>
            <a:off x="8335" y="754063"/>
            <a:ext cx="9135665" cy="0"/>
          </a:xfrm>
          <a:prstGeom prst="line">
            <a:avLst/>
          </a:prstGeom>
          <a:ln w="412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図 2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979" y="20638"/>
            <a:ext cx="45362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フッター プレースホルダー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17527" y="6426690"/>
            <a:ext cx="4917281" cy="365125"/>
          </a:xfrm>
          <a:prstGeom prst="rect">
            <a:avLst/>
          </a:prstGeom>
        </p:spPr>
        <p:txBody>
          <a:bodyPr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 defTabSz="342900">
              <a:defRPr/>
            </a:pPr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46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</p:sldLayoutIdLst>
  <p:transition spd="slow">
    <p:pull dir="u"/>
  </p:transition>
  <p:hf hdr="0" ftr="0" dt="0"/>
  <p:txStyles>
    <p:titleStyle>
      <a:lvl1pPr algn="dist" rtl="0" eaLnBrk="0" fontAlgn="base" hangingPunct="0">
        <a:spcBef>
          <a:spcPct val="0"/>
        </a:spcBef>
        <a:spcAft>
          <a:spcPct val="0"/>
        </a:spcAft>
        <a:defRPr kumimoji="1" sz="2400" b="1" kern="1200">
          <a:solidFill>
            <a:schemeClr val="tx1"/>
          </a:solidFill>
          <a:latin typeface="Meiryo" charset="-128"/>
          <a:ea typeface="Meiryo" charset="-128"/>
          <a:cs typeface="Meiryo" charset="-128"/>
        </a:defRPr>
      </a:lvl1pPr>
      <a:lvl2pPr algn="dist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Meiryo" pitchFamily="50" charset="-128"/>
          <a:ea typeface="Meiryo" pitchFamily="50" charset="-128"/>
          <a:cs typeface="Meiryo" pitchFamily="50" charset="-128"/>
        </a:defRPr>
      </a:lvl2pPr>
      <a:lvl3pPr algn="dist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Meiryo" pitchFamily="50" charset="-128"/>
          <a:ea typeface="Meiryo" pitchFamily="50" charset="-128"/>
          <a:cs typeface="Meiryo" pitchFamily="50" charset="-128"/>
        </a:defRPr>
      </a:lvl3pPr>
      <a:lvl4pPr algn="dist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Meiryo" pitchFamily="50" charset="-128"/>
          <a:ea typeface="Meiryo" pitchFamily="50" charset="-128"/>
          <a:cs typeface="Meiryo" pitchFamily="50" charset="-128"/>
        </a:defRPr>
      </a:lvl4pPr>
      <a:lvl5pPr algn="dist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Meiryo" pitchFamily="50" charset="-128"/>
          <a:ea typeface="Meiryo" pitchFamily="50" charset="-128"/>
          <a:cs typeface="Meiryo" pitchFamily="50" charset="-128"/>
        </a:defRPr>
      </a:lvl5pPr>
      <a:lvl6pPr marL="342900" algn="ctr" rtl="0" fontAlgn="base">
        <a:spcBef>
          <a:spcPct val="0"/>
        </a:spcBef>
        <a:spcAft>
          <a:spcPct val="0"/>
        </a:spcAft>
        <a:defRPr kumimoji="1" sz="33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685800" algn="ctr" rtl="0" fontAlgn="base">
        <a:spcBef>
          <a:spcPct val="0"/>
        </a:spcBef>
        <a:spcAft>
          <a:spcPct val="0"/>
        </a:spcAft>
        <a:defRPr kumimoji="1" sz="33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028700" algn="ctr" rtl="0" fontAlgn="base">
        <a:spcBef>
          <a:spcPct val="0"/>
        </a:spcBef>
        <a:spcAft>
          <a:spcPct val="0"/>
        </a:spcAft>
        <a:defRPr kumimoji="1" sz="33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371600" algn="ctr" rtl="0" fontAlgn="base">
        <a:spcBef>
          <a:spcPct val="0"/>
        </a:spcBef>
        <a:spcAft>
          <a:spcPct val="0"/>
        </a:spcAft>
        <a:defRPr kumimoji="1" sz="33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Font typeface="Arial" charset="0"/>
        <a:defRPr kumimoji="1" sz="2100" kern="1200">
          <a:solidFill>
            <a:schemeClr val="tx1"/>
          </a:solidFill>
          <a:latin typeface="Meiryo" charset="-128"/>
          <a:ea typeface="Meiryo" charset="-128"/>
          <a:cs typeface="Meiryo" charset="-128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kern="1200">
          <a:solidFill>
            <a:schemeClr val="tx1"/>
          </a:solidFill>
          <a:latin typeface="+mn-lt"/>
          <a:ea typeface="Meiryo" pitchFamily="50" charset="-128"/>
          <a:cs typeface="Meiryo" pitchFamily="50" charset="-128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kern="1200">
          <a:solidFill>
            <a:schemeClr val="tx1"/>
          </a:solidFill>
          <a:latin typeface="+mn-lt"/>
          <a:ea typeface="Meiryo" pitchFamily="50" charset="-128"/>
          <a:cs typeface="Meiryo" pitchFamily="50" charset="-128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kern="1200">
          <a:solidFill>
            <a:schemeClr val="tx1"/>
          </a:solidFill>
          <a:latin typeface="+mn-lt"/>
          <a:ea typeface="Meiryo" pitchFamily="50" charset="-128"/>
          <a:cs typeface="Meiryo" pitchFamily="50" charset="-128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kern="1200">
          <a:solidFill>
            <a:schemeClr val="tx1"/>
          </a:solidFill>
          <a:latin typeface="+mn-lt"/>
          <a:ea typeface="Meiryo" pitchFamily="50" charset="-128"/>
          <a:cs typeface="Meiryo" pitchFamily="50" charset="-128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3"/>
          <p:cNvCxnSpPr/>
          <p:nvPr/>
        </p:nvCxnSpPr>
        <p:spPr>
          <a:xfrm>
            <a:off x="7938" y="687803"/>
            <a:ext cx="9144000" cy="0"/>
          </a:xfrm>
          <a:prstGeom prst="line">
            <a:avLst/>
          </a:prstGeom>
          <a:ln w="412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C:\Users\yamamotot1\Desktop\DSC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682" y="73025"/>
            <a:ext cx="491744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496614" y="157655"/>
            <a:ext cx="7591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マーケティング・ラボ部会　部会報告</a:t>
            </a:r>
            <a:endParaRPr kumimoji="1" lang="ja-JP" altLang="en-US" sz="2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65"/>
          <a:stretch/>
        </p:blipFill>
        <p:spPr>
          <a:xfrm>
            <a:off x="5021317" y="1603269"/>
            <a:ext cx="3384723" cy="23040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/>
        </p:blipFill>
        <p:spPr>
          <a:xfrm>
            <a:off x="685801" y="1603269"/>
            <a:ext cx="3372138" cy="2304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6"/>
          <a:stretch/>
        </p:blipFill>
        <p:spPr>
          <a:xfrm>
            <a:off x="1534624" y="4032722"/>
            <a:ext cx="6385033" cy="2825278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1" y="726582"/>
            <a:ext cx="91154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6</a:t>
            </a:r>
            <a:r>
              <a:rPr lang="ja-JP" altLang="en-US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月</a:t>
            </a:r>
            <a:r>
              <a:rPr lang="en-US" altLang="ja-JP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13</a:t>
            </a:r>
            <a:r>
              <a:rPr lang="ja-JP" altLang="en-US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日に</a:t>
            </a:r>
            <a:r>
              <a:rPr lang="en-US" altLang="ja-JP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DSJ2018</a:t>
            </a:r>
            <a:r>
              <a:rPr lang="ja-JP" altLang="en-US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で、</a:t>
            </a:r>
            <a:endParaRPr lang="en-US" altLang="ja-JP" sz="2000" dirty="0" smtClean="0">
              <a:solidFill>
                <a:prstClr val="black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Times New Roman" panose="02020603050405020304" pitchFamily="18" charset="0"/>
            </a:endParaRPr>
          </a:p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DSC</a:t>
            </a:r>
            <a:r>
              <a:rPr lang="ja-JP" altLang="ja-JP" sz="20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オンライン講座の講師が語る</a:t>
            </a:r>
            <a:r>
              <a:rPr lang="ja-JP" altLang="ja-JP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ダイジェストセミナー</a:t>
            </a:r>
            <a:r>
              <a:rPr lang="ja-JP" altLang="en-US" sz="2000" dirty="0" smtClean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を実施しました</a:t>
            </a:r>
            <a:endParaRPr lang="ja-JP" altLang="en-US" sz="2000" dirty="0">
              <a:solidFill>
                <a:prstClr val="black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517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78" y="1987302"/>
            <a:ext cx="3494750" cy="196579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29" y="4653493"/>
            <a:ext cx="3414627" cy="192072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77" y="4653493"/>
            <a:ext cx="3414627" cy="192072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417" y="1982342"/>
            <a:ext cx="3745139" cy="2106641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0" y="985966"/>
            <a:ext cx="8618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DSC</a:t>
            </a:r>
            <a:r>
              <a:rPr lang="ja-JP" altLang="ja-JP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オンライン講座の講師が語る</a:t>
            </a:r>
            <a:r>
              <a:rPr lang="ja-JP" altLang="ja-JP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ダイジェストセミナー</a:t>
            </a:r>
            <a:r>
              <a:rPr lang="ja-JP" altLang="en-US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　実施メンバー</a:t>
            </a:r>
            <a:endParaRPr lang="ja-JP" altLang="en-US" sz="1200" b="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448281" y="1550046"/>
            <a:ext cx="4495211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35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eiryo" charset="-128"/>
              </a:rPr>
              <a:t>株式会社インセクト・マイクロエージェンシー　川村 行治</a:t>
            </a:r>
            <a:endParaRPr lang="ja-JP" altLang="en-US" sz="1350" dirty="0">
              <a:solidFill>
                <a:prstClr val="black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119607" y="4221197"/>
            <a:ext cx="34099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</a:pPr>
            <a:r>
              <a:rPr lang="ja-JP" altLang="ja-JP" sz="1350" kern="1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Courier New" panose="02070309020205020404" pitchFamily="49" charset="0"/>
              </a:rPr>
              <a:t>株式会社ジェイアール東日本企画　山本　孝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698876" y="4221197"/>
            <a:ext cx="341462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</a:pPr>
            <a:r>
              <a:rPr lang="ja-JP" altLang="ja-JP" sz="1350" kern="1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Courier New" panose="02070309020205020404" pitchFamily="49" charset="0"/>
              </a:rPr>
              <a:t>株式会社オリコム</a:t>
            </a:r>
            <a:r>
              <a:rPr lang="ja-JP" altLang="en-US" sz="1350" kern="1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Courier New" panose="02070309020205020404" pitchFamily="49" charset="0"/>
              </a:rPr>
              <a:t>　</a:t>
            </a:r>
            <a:r>
              <a:rPr lang="ja-JP" altLang="ja-JP" sz="1350" kern="1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Courier New" panose="02070309020205020404" pitchFamily="49" charset="0"/>
              </a:rPr>
              <a:t>吉田勝広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698876" y="1549594"/>
            <a:ext cx="3494751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ja-JP" sz="135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株式会社三菱総合研究所</a:t>
            </a:r>
            <a:r>
              <a:rPr lang="ja-JP" altLang="en-US" sz="135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　</a:t>
            </a:r>
            <a:r>
              <a:rPr lang="ja-JP" altLang="ja-JP" sz="135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Times New Roman" panose="02020603050405020304" pitchFamily="18" charset="0"/>
              </a:rPr>
              <a:t>中村秀治</a:t>
            </a:r>
            <a:endParaRPr lang="ja-JP" altLang="en-US" sz="1350" dirty="0">
              <a:solidFill>
                <a:prstClr val="black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96614" y="157655"/>
            <a:ext cx="7591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マーケティング・ラボ部会　部会報告</a:t>
            </a:r>
            <a:endParaRPr kumimoji="1" lang="ja-JP" altLang="en-US" sz="2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549911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-1" y="816167"/>
            <a:ext cx="9144001" cy="13952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ja-JP" altLang="en-US" sz="2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次回定例会　ゲストプレゼンテーション</a:t>
            </a:r>
            <a:endParaRPr lang="en-US" altLang="ja-JP" sz="2800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2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「デジタルサイネージアワード</a:t>
            </a:r>
            <a:r>
              <a:rPr kumimoji="0" lang="ja-JP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sym typeface="Gill Sans"/>
              </a:rPr>
              <a:t>２０１８を</a:t>
            </a:r>
            <a:endParaRPr kumimoji="0" lang="en-US" altLang="ja-JP" sz="28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HGP創英角ｺﾞｼｯｸUB" panose="020B0900000000000000" pitchFamily="50" charset="-128"/>
              <a:ea typeface="HGP創英角ｺﾞｼｯｸUB" panose="020B0900000000000000" pitchFamily="50" charset="-128"/>
              <a:sym typeface="Gill Sans"/>
            </a:endParaRP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sym typeface="Gill Sans"/>
              </a:rPr>
              <a:t>DSJ2018</a:t>
            </a:r>
            <a:r>
              <a:rPr kumimoji="0" lang="ja-JP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sym typeface="Gill Sans"/>
              </a:rPr>
              <a:t>基調講演スピーカーが斬る！」</a:t>
            </a:r>
            <a:endParaRPr kumimoji="0" lang="en-US" altLang="ja-JP" sz="28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HGP創英角ｺﾞｼｯｸUB" panose="020B0900000000000000" pitchFamily="50" charset="-128"/>
              <a:ea typeface="HGP創英角ｺﾞｼｯｸUB" panose="020B0900000000000000" pitchFamily="50" charset="-128"/>
              <a:sym typeface="Gill Sans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/>
          <a:srcRect l="80431" t="11226" r="4224" b="75747"/>
          <a:stretch/>
        </p:blipFill>
        <p:spPr>
          <a:xfrm>
            <a:off x="3056466" y="2374241"/>
            <a:ext cx="3030578" cy="144718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55" y="4851775"/>
            <a:ext cx="1800000" cy="1800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671756" y="4453759"/>
            <a:ext cx="1799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b="1" dirty="0"/>
              <a:t>江口　靖二</a:t>
            </a:r>
            <a:endParaRPr lang="ja-JP" altLang="en-US" dirty="0"/>
          </a:p>
        </p:txBody>
      </p:sp>
      <p:pic>
        <p:nvPicPr>
          <p:cNvPr id="1029" name="Picture 5" descr="http://www.interop.jp/2018/images/keynote/KB-16_yamamot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971" y="4823091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1018757" y="4453759"/>
            <a:ext cx="1749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b="1" dirty="0"/>
              <a:t>山本　孝</a:t>
            </a:r>
            <a:endParaRPr lang="ja-JP" altLang="en-US" dirty="0"/>
          </a:p>
        </p:txBody>
      </p:sp>
      <p:pic>
        <p:nvPicPr>
          <p:cNvPr id="1031" name="Picture 7" descr="http://www.interop.jp/2018/images/keynote/KB-16_yoshid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539" y="4851775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6329857" y="4453759"/>
            <a:ext cx="18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b="1" dirty="0"/>
              <a:t>吉田　勝広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128266" y="191682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2018.7.17</a:t>
            </a:r>
            <a:r>
              <a:rPr lang="ja-JP" altLang="en-US" sz="2400" dirty="0">
                <a:solidFill>
                  <a:prstClr val="black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kumimoji="0" lang="ja-JP" altLang="en-US" sz="24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sym typeface="Gill Sans"/>
              </a:rPr>
              <a:t>デジタルサイネージコンソーシアム　定例会</a:t>
            </a:r>
            <a:endParaRPr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973354" y="3874936"/>
            <a:ext cx="3056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（マーケティング・ラボ部会メンバー）</a:t>
            </a:r>
            <a:endParaRPr kumimoji="1" lang="ja-JP" altLang="en-US" sz="1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4400008"/>
      </p:ext>
    </p:extLst>
  </p:cSld>
  <p:clrMapOvr>
    <a:masterClrMapping/>
  </p:clrMapOvr>
  <p:transition spd="slow">
    <p:pull dir="u"/>
  </p:transition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66</Words>
  <Application>Microsoft Office PowerPoint</Application>
  <PresentationFormat>画面に合わせる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3</vt:i4>
      </vt:variant>
    </vt:vector>
  </HeadingPairs>
  <TitlesOfParts>
    <vt:vector size="16" baseType="lpstr">
      <vt:lpstr>Gill Sans</vt:lpstr>
      <vt:lpstr>HGP創英角ｺﾞｼｯｸUB</vt:lpstr>
      <vt:lpstr>HGｺﾞｼｯｸM</vt:lpstr>
      <vt:lpstr>ＭＳ Ｐゴシック</vt:lpstr>
      <vt:lpstr>メイリオ</vt:lpstr>
      <vt:lpstr>メイリオ</vt:lpstr>
      <vt:lpstr>Arial</vt:lpstr>
      <vt:lpstr>Calibri</vt:lpstr>
      <vt:lpstr>Calibri Light</vt:lpstr>
      <vt:lpstr>Courier New</vt:lpstr>
      <vt:lpstr>Times New Roman</vt:lpstr>
      <vt:lpstr>Office テーマ</vt:lpstr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吉田 勝広</dc:creator>
  <cp:lastModifiedBy>吉田 勝広</cp:lastModifiedBy>
  <cp:revision>4</cp:revision>
  <dcterms:created xsi:type="dcterms:W3CDTF">2018-06-15T04:49:39Z</dcterms:created>
  <dcterms:modified xsi:type="dcterms:W3CDTF">2018-06-18T00:34:25Z</dcterms:modified>
</cp:coreProperties>
</file>