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6" r:id="rId4"/>
    <p:sldId id="26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6D79-B6E3-4CBE-BC15-C941E64A987C}" type="datetimeFigureOut">
              <a:rPr kumimoji="1" lang="ja-JP" altLang="en-US" smtClean="0"/>
              <a:pPr/>
              <a:t>2018/5/14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0" y="96813"/>
            <a:ext cx="903649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マーケティング・ラボ</a:t>
            </a:r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部会　活動報告</a:t>
            </a:r>
            <a:endParaRPr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7938" y="754063"/>
            <a:ext cx="9144000" cy="0"/>
          </a:xfrm>
          <a:prstGeom prst="line">
            <a:avLst/>
          </a:prstGeom>
          <a:ln w="412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7938" y="84058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ＤＳＣオンライン講座「知識</a:t>
            </a:r>
            <a:r>
              <a:rPr lang="ja-JP" altLang="en-US" sz="2400" u="sng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ゼロから始めるデジタルサイネージ</a:t>
            </a: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入門」</a:t>
            </a:r>
            <a:endParaRPr lang="ja-JP" altLang="en-US" sz="24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7557" y="1387484"/>
            <a:ext cx="9059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「大型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ディスプレイ＆デジタルサイネージ総覧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2018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」に記事を掲載します（校正段階）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サーティフィケーション部会と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連携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して、講師陣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として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参加。編集作業が進んでいます。</a:t>
            </a:r>
            <a:endParaRPr lang="en-US" altLang="ja-JP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現在受講生募集中です。</a:t>
            </a:r>
            <a:endParaRPr kumimoji="1" lang="ja-JP" altLang="en-US" sz="2400" u="sng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50000" t="9401" r="19288" b="12200"/>
          <a:stretch/>
        </p:blipFill>
        <p:spPr>
          <a:xfrm>
            <a:off x="29497" y="2565931"/>
            <a:ext cx="2908286" cy="417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46063" t="10800" r="23225" b="9401"/>
          <a:stretch/>
        </p:blipFill>
        <p:spPr>
          <a:xfrm>
            <a:off x="3177294" y="2565368"/>
            <a:ext cx="2857264" cy="417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/>
          <a:srcRect l="46063" t="10800" r="23225" b="8001"/>
          <a:stretch/>
        </p:blipFill>
        <p:spPr>
          <a:xfrm>
            <a:off x="6274069" y="2564904"/>
            <a:ext cx="2808312" cy="4176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" descr="C:\Users\yamamotot1\Desktop\DSC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350" y="73025"/>
            <a:ext cx="5810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135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yamamotot1\Desktop\DSC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73025"/>
            <a:ext cx="5810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0" y="96813"/>
            <a:ext cx="831641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マーケティング・ラボ</a:t>
            </a:r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部会　活動報告</a:t>
            </a:r>
            <a:endParaRPr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938" y="1385956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400" algn="ctr">
              <a:spcAft>
                <a:spcPts val="0"/>
              </a:spcAft>
            </a:pPr>
            <a:r>
              <a:rPr lang="x-none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「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デジタルサイネージ２０２０</a:t>
            </a:r>
            <a:r>
              <a:rPr lang="x-none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が教科書的に活用されます</a:t>
            </a:r>
            <a:endParaRPr lang="ja-JP" altLang="ja-JP" dirty="0"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31330"/>
            <a:ext cx="3305856" cy="4848588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cxnSp>
        <p:nvCxnSpPr>
          <p:cNvPr id="18" name="直線コネクタ 17"/>
          <p:cNvCxnSpPr/>
          <p:nvPr/>
        </p:nvCxnSpPr>
        <p:spPr>
          <a:xfrm>
            <a:off x="7938" y="754063"/>
            <a:ext cx="9144000" cy="0"/>
          </a:xfrm>
          <a:prstGeom prst="line">
            <a:avLst/>
          </a:prstGeom>
          <a:ln w="412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70" y="1931330"/>
            <a:ext cx="4104457" cy="23087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859" y="4474530"/>
            <a:ext cx="4098468" cy="2305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7938" y="84058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ＤＳＣオンライン講座「知識</a:t>
            </a:r>
            <a:r>
              <a:rPr lang="ja-JP" altLang="en-US" sz="2400" u="sng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ゼロから始めるデジタルサイネージ</a:t>
            </a: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入門」</a:t>
            </a:r>
            <a:endParaRPr lang="ja-JP" altLang="en-US" sz="24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0" y="96813"/>
            <a:ext cx="903649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マーケティング・ラボ</a:t>
            </a:r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部会　活動報告</a:t>
            </a:r>
            <a:endParaRPr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7938" y="754063"/>
            <a:ext cx="9144000" cy="0"/>
          </a:xfrm>
          <a:prstGeom prst="line">
            <a:avLst/>
          </a:prstGeom>
          <a:ln w="412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7938" y="792456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「ＤＳＣオンライン講座」</a:t>
            </a:r>
            <a:r>
              <a:rPr lang="en-US" altLang="ja-JP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日開講です！</a:t>
            </a:r>
            <a:endParaRPr lang="en-US" altLang="ja-JP" sz="2400" u="sng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ja-JP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DSC</a:t>
            </a:r>
            <a:r>
              <a:rPr lang="ja-JP" altLang="en-US" sz="2400" u="sng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公認資格「デジタルサイネージマイスター初級</a:t>
            </a:r>
            <a:r>
              <a:rPr lang="ja-JP" altLang="en-US" sz="2400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」が取得できます！</a:t>
            </a:r>
            <a:endParaRPr lang="ja-JP" altLang="en-US" sz="2400" u="sng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2" name="Picture 2" descr="C:\Users\yamamotot1\Desktop\DSC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73025"/>
            <a:ext cx="5810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4177"/>
            <a:ext cx="4500000" cy="2531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02" y="1724177"/>
            <a:ext cx="4500000" cy="253125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4317840"/>
            <a:ext cx="4500000" cy="253125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938" y="4318928"/>
            <a:ext cx="4500000" cy="253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0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24013" t="8000" r="24800" b="12201"/>
          <a:stretch/>
        </p:blipFill>
        <p:spPr>
          <a:xfrm>
            <a:off x="817478" y="44624"/>
            <a:ext cx="7769638" cy="68133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1472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105</Words>
  <Application>Microsoft Office PowerPoint</Application>
  <PresentationFormat>画面に合わせる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ＭＳ Ｐゴシック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吉田 勝広</dc:creator>
  <cp:lastModifiedBy>吉田 勝広</cp:lastModifiedBy>
  <cp:revision>38</cp:revision>
  <dcterms:created xsi:type="dcterms:W3CDTF">2016-06-20T10:45:53Z</dcterms:created>
  <dcterms:modified xsi:type="dcterms:W3CDTF">2018-05-14T08:42:17Z</dcterms:modified>
</cp:coreProperties>
</file>