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6" d="100"/>
          <a:sy n="96" d="100"/>
        </p:scale>
        <p:origin x="7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0A20-1AA1-468E-B85D-BF4C3BD71538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CE0E8-9272-46D6-8E02-AF960A78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3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>
            <a:extLst>
              <a:ext uri="{FF2B5EF4-FFF2-40B4-BE49-F238E27FC236}">
                <a16:creationId xmlns:a16="http://schemas.microsoft.com/office/drawing/2014/main" id="{1EF26462-F0A1-4B2B-AB5D-9383068A26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74D7D704-2D6B-4669-A6A8-30A8A7FBC5F4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明朝" panose="02020600040205080304" pitchFamily="18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4099" name="Rectangle 1">
            <a:extLst>
              <a:ext uri="{FF2B5EF4-FFF2-40B4-BE49-F238E27FC236}">
                <a16:creationId xmlns:a16="http://schemas.microsoft.com/office/drawing/2014/main" id="{89A8B9AD-87C5-4C1D-A376-57E5A3546E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06463" y="741363"/>
            <a:ext cx="4929187" cy="36972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4AC88514-EF5C-4411-803C-33ECA3E2AA3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898525" y="4686300"/>
            <a:ext cx="4938713" cy="44386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>
              <a:latin typeface="Times New Roman" panose="02020603050405020304" pitchFamily="18" charset="0"/>
            </a:endParaRPr>
          </a:p>
        </p:txBody>
      </p:sp>
      <p:sp>
        <p:nvSpPr>
          <p:cNvPr id="4101" name="Text Box 3">
            <a:extLst>
              <a:ext uri="{FF2B5EF4-FFF2-40B4-BE49-F238E27FC236}">
                <a16:creationId xmlns:a16="http://schemas.microsoft.com/office/drawing/2014/main" id="{7D08B0BA-50BD-4FB8-998A-71E4AC074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20" tIns="45360" rIns="90720" bIns="4536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AD5C18A2-B49C-4392-B92F-6A94FDFBE4E7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743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>
            <a:extLst>
              <a:ext uri="{FF2B5EF4-FFF2-40B4-BE49-F238E27FC236}">
                <a16:creationId xmlns:a16="http://schemas.microsoft.com/office/drawing/2014/main" id="{C6713A8B-A96A-4CCE-9C49-CD013D298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Text Box 4">
            <a:extLst>
              <a:ext uri="{FF2B5EF4-FFF2-40B4-BE49-F238E27FC236}">
                <a16:creationId xmlns:a16="http://schemas.microsoft.com/office/drawing/2014/main" id="{85FCEE6F-50E7-46B5-98CE-81E84888A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6">
            <a:extLst>
              <a:ext uri="{FF2B5EF4-FFF2-40B4-BE49-F238E27FC236}">
                <a16:creationId xmlns:a16="http://schemas.microsoft.com/office/drawing/2014/main" id="{6AC91352-D252-419C-84C4-30C56E95DE91}"/>
              </a:ext>
            </a:extLst>
          </p:cNvPr>
          <p:cNvSpPr>
            <a:spLocks noChangeShapeType="1"/>
          </p:cNvSpPr>
          <p:nvPr/>
        </p:nvSpPr>
        <p:spPr bwMode="auto">
          <a:xfrm>
            <a:off x="-7938" y="690563"/>
            <a:ext cx="9109076" cy="1587"/>
          </a:xfrm>
          <a:prstGeom prst="line">
            <a:avLst/>
          </a:prstGeom>
          <a:noFill/>
          <a:ln w="63360" cap="sq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029" name="Picture 7">
            <a:extLst>
              <a:ext uri="{FF2B5EF4-FFF2-40B4-BE49-F238E27FC236}">
                <a16:creationId xmlns:a16="http://schemas.microsoft.com/office/drawing/2014/main" id="{238EA06D-E01A-40ED-837A-85EF714AE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1" t="7585" r="1001" b="6895"/>
          <a:stretch>
            <a:fillRect/>
          </a:stretch>
        </p:blipFill>
        <p:spPr bwMode="auto">
          <a:xfrm>
            <a:off x="8532813" y="0"/>
            <a:ext cx="58102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0401" t="7585" r="1001" b="68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72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>
            <a:extLst>
              <a:ext uri="{FF2B5EF4-FFF2-40B4-BE49-F238E27FC236}">
                <a16:creationId xmlns:a16="http://schemas.microsoft.com/office/drawing/2014/main" id="{E7F5A384-7C12-4931-B84C-B4369629A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516" y="0"/>
            <a:ext cx="313288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UX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部会活動報告</a:t>
            </a:r>
            <a:endParaRPr kumimoji="0" lang="ja-JP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</p:txBody>
      </p:sp>
      <p:sp>
        <p:nvSpPr>
          <p:cNvPr id="2051" name="サブタイトル 2">
            <a:extLst>
              <a:ext uri="{FF2B5EF4-FFF2-40B4-BE49-F238E27FC236}">
                <a16:creationId xmlns:a16="http://schemas.microsoft.com/office/drawing/2014/main" id="{5021525E-268F-4A96-AFD9-332C7B2D821F}"/>
              </a:ext>
            </a:extLst>
          </p:cNvPr>
          <p:cNvSpPr>
            <a:spLocks noGrp="1"/>
          </p:cNvSpPr>
          <p:nvPr/>
        </p:nvSpPr>
        <p:spPr bwMode="auto">
          <a:xfrm>
            <a:off x="385763" y="1628775"/>
            <a:ext cx="84963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UI Gothic" panose="020B0600070205080204" pitchFamily="50" charset="-128"/>
                <a:ea typeface="MS UI Gothic" panose="020B0600070205080204" pitchFamily="50" charset="-128"/>
                <a:cs typeface="+mn-cs"/>
              </a:rPr>
              <a:t> </a:t>
            </a:r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UI Gothic" panose="020B0600070205080204" pitchFamily="50" charset="-128"/>
              <a:ea typeface="MS UI Gothic" panose="020B0600070205080204" pitchFamily="50" charset="-128"/>
              <a:cs typeface="+mn-cs"/>
            </a:endParaRPr>
          </a:p>
        </p:txBody>
      </p:sp>
      <p:sp>
        <p:nvSpPr>
          <p:cNvPr id="2053" name="テキスト ボックス 3">
            <a:extLst>
              <a:ext uri="{FF2B5EF4-FFF2-40B4-BE49-F238E27FC236}">
                <a16:creationId xmlns:a16="http://schemas.microsoft.com/office/drawing/2014/main" id="{534A03A1-F4C9-414E-88C4-7D9034C41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77788"/>
            <a:ext cx="2305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2018.5.15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FD22F1-3A01-40D5-B828-638D97B435B0}"/>
              </a:ext>
            </a:extLst>
          </p:cNvPr>
          <p:cNvSpPr txBox="1"/>
          <p:nvPr/>
        </p:nvSpPr>
        <p:spPr>
          <a:xfrm>
            <a:off x="398661" y="1628775"/>
            <a:ext cx="7109639" cy="3214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300000"/>
              </a:lnSpc>
            </a:pPr>
            <a:r>
              <a:rPr kumimoji="1" lang="en-US" altLang="ja-JP" sz="2400" dirty="0"/>
              <a:t>4</a:t>
            </a:r>
            <a:r>
              <a:rPr kumimoji="1" lang="ja-JP" altLang="en-US" sz="2400" dirty="0"/>
              <a:t>月は</a:t>
            </a:r>
            <a:r>
              <a:rPr kumimoji="1" lang="en-US" altLang="ja-JP" sz="2400" dirty="0"/>
              <a:t>UX</a:t>
            </a:r>
            <a:r>
              <a:rPr kumimoji="1" lang="ja-JP" altLang="en-US" sz="2400" dirty="0"/>
              <a:t>部会は開催しませんでした。</a:t>
            </a:r>
            <a:endParaRPr kumimoji="1" lang="en-US" altLang="ja-JP" sz="2400" dirty="0"/>
          </a:p>
          <a:p>
            <a:pPr>
              <a:lnSpc>
                <a:spcPct val="300000"/>
              </a:lnSpc>
            </a:pPr>
            <a:r>
              <a:rPr kumimoji="1" lang="ja-JP" altLang="en-US" sz="2400" dirty="0"/>
              <a:t>〇次回予定：</a:t>
            </a:r>
            <a:r>
              <a:rPr kumimoji="1" lang="en-US" altLang="ja-JP" sz="2400" dirty="0"/>
              <a:t>5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31</a:t>
            </a:r>
            <a:r>
              <a:rPr kumimoji="1" lang="ja-JP" altLang="en-US" sz="2400" dirty="0"/>
              <a:t>日にシステム部会との合同開催</a:t>
            </a:r>
            <a:endParaRPr kumimoji="1" lang="en-US" altLang="ja-JP" sz="2400" dirty="0"/>
          </a:p>
          <a:p>
            <a:pPr>
              <a:lnSpc>
                <a:spcPct val="300000"/>
              </a:lnSpc>
            </a:pPr>
            <a:r>
              <a:rPr kumimoji="1" lang="ja-JP" altLang="en-US" sz="2400" dirty="0"/>
              <a:t>〇</a:t>
            </a:r>
            <a:r>
              <a:rPr kumimoji="1" lang="en-US" altLang="ja-JP" sz="2400" dirty="0"/>
              <a:t>5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17</a:t>
            </a:r>
            <a:r>
              <a:rPr kumimoji="1" lang="ja-JP" altLang="en-US" sz="2400" dirty="0"/>
              <a:t>日にファーストエアライン体験会を行います。</a:t>
            </a:r>
            <a:r>
              <a:rPr kumimoji="1" lang="en-US" altLang="ja-JP" sz="2400" dirty="0"/>
              <a:t>	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97129298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42</Words>
  <Application>Microsoft Office PowerPoint</Application>
  <PresentationFormat>画面に合わせる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Ｐ明朝</vt:lpstr>
      <vt:lpstr>MS UI Gothic</vt:lpstr>
      <vt:lpstr>游ゴシック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赤松 裕子</dc:creator>
  <cp:lastModifiedBy>赤松 裕子</cp:lastModifiedBy>
  <cp:revision>2</cp:revision>
  <dcterms:created xsi:type="dcterms:W3CDTF">2018-05-15T01:06:36Z</dcterms:created>
  <dcterms:modified xsi:type="dcterms:W3CDTF">2018-05-15T01:55:43Z</dcterms:modified>
</cp:coreProperties>
</file>