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"/>
  </p:notes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92" autoAdjust="0"/>
    <p:restoredTop sz="94660"/>
  </p:normalViewPr>
  <p:slideViewPr>
    <p:cSldViewPr snapToGrid="0">
      <p:cViewPr varScale="1">
        <p:scale>
          <a:sx n="96" d="100"/>
          <a:sy n="96" d="100"/>
        </p:scale>
        <p:origin x="764" y="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B1F9B9-295A-47E6-9F21-5D1718448EF8}" type="datetimeFigureOut">
              <a:rPr kumimoji="1" lang="ja-JP" altLang="en-US" smtClean="0"/>
              <a:t>2018/5/15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F5AA41D-C6B8-4A42-B60C-981148ABB77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545905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10">
            <a:extLst>
              <a:ext uri="{FF2B5EF4-FFF2-40B4-BE49-F238E27FC236}">
                <a16:creationId xmlns:a16="http://schemas.microsoft.com/office/drawing/2014/main" id="{1EF26462-F0A1-4B2B-AB5D-9383068A2652}"/>
              </a:ext>
            </a:extLst>
          </p:cNvPr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 eaLnBrk="0" hangingPunct="0">
              <a:spcBef>
                <a:spcPct val="30000"/>
              </a:spcBef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 eaLnBrk="0" hangingPunct="0">
              <a:spcBef>
                <a:spcPct val="30000"/>
              </a:spcBef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 eaLnBrk="0" hangingPunct="0">
              <a:spcBef>
                <a:spcPct val="30000"/>
              </a:spcBef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 eaLnBrk="0" hangingPunct="0">
              <a:spcBef>
                <a:spcPct val="30000"/>
              </a:spcBef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r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45000"/>
              <a:buFontTx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/>
            </a:pPr>
            <a:fld id="{74D7D704-2D6B-4669-A6A8-30A8A7FBC5F4}" type="slidenum">
              <a:rPr kumimoji="0" lang="en-US" altLang="ja-JP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明朝" panose="02020600040205080304" pitchFamily="18" charset="-128"/>
                <a:cs typeface="+mn-cs"/>
              </a:rPr>
              <a:pPr marL="0" marR="0" lvl="0" indent="0" algn="r" defTabSz="44926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Pct val="45000"/>
                <a:buFontTx/>
                <a:buNone/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/>
              </a:pPr>
              <a:t>1</a:t>
            </a:fld>
            <a:endParaRPr kumimoji="0" lang="en-US" altLang="ja-JP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明朝" panose="02020600040205080304" pitchFamily="18" charset="-128"/>
              <a:cs typeface="+mn-cs"/>
            </a:endParaRPr>
          </a:p>
        </p:txBody>
      </p:sp>
      <p:sp>
        <p:nvSpPr>
          <p:cNvPr id="4099" name="Rectangle 1">
            <a:extLst>
              <a:ext uri="{FF2B5EF4-FFF2-40B4-BE49-F238E27FC236}">
                <a16:creationId xmlns:a16="http://schemas.microsoft.com/office/drawing/2014/main" id="{89A8B9AD-87C5-4C1D-A376-57E5A3546EA6}"/>
              </a:ext>
            </a:extLst>
          </p:cNvPr>
          <p:cNvSpPr>
            <a:spLocks noChangeArrowheads="1" noTextEdit="1"/>
          </p:cNvSpPr>
          <p:nvPr>
            <p:ph type="sldImg"/>
          </p:nvPr>
        </p:nvSpPr>
        <p:spPr>
          <a:xfrm>
            <a:off x="906463" y="741363"/>
            <a:ext cx="4929187" cy="3697287"/>
          </a:xfrm>
          <a:solidFill>
            <a:srgbClr val="FFFFFF"/>
          </a:solidFill>
          <a:ln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00" name="Rectangle 2">
            <a:extLst>
              <a:ext uri="{FF2B5EF4-FFF2-40B4-BE49-F238E27FC236}">
                <a16:creationId xmlns:a16="http://schemas.microsoft.com/office/drawing/2014/main" id="{4AC88514-EF5C-4411-803C-33ECA3E2AA38}"/>
              </a:ext>
            </a:extLst>
          </p:cNvPr>
          <p:cNvSpPr>
            <a:spLocks noChangeArrowheads="1"/>
          </p:cNvSpPr>
          <p:nvPr>
            <p:ph type="body" idx="1"/>
          </p:nvPr>
        </p:nvSpPr>
        <p:spPr>
          <a:xfrm>
            <a:off x="898525" y="4686300"/>
            <a:ext cx="4938713" cy="4438650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ja-JP">
              <a:latin typeface="Times New Roman" panose="02020603050405020304" pitchFamily="18" charset="0"/>
            </a:endParaRPr>
          </a:p>
        </p:txBody>
      </p:sp>
      <p:sp>
        <p:nvSpPr>
          <p:cNvPr id="4101" name="Text Box 3">
            <a:extLst>
              <a:ext uri="{FF2B5EF4-FFF2-40B4-BE49-F238E27FC236}">
                <a16:creationId xmlns:a16="http://schemas.microsoft.com/office/drawing/2014/main" id="{7D08B0BA-50BD-4FB8-998A-71E4AC0743E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16350" y="9374188"/>
            <a:ext cx="2919413" cy="492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720" tIns="45360" rIns="90720" bIns="45360" anchor="b"/>
          <a:lstStyle>
            <a:lvl1pPr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r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fld id="{AD5C18A2-B49C-4392-B92F-6A94FDFBE4E7}" type="slidenum">
              <a:rPr kumimoji="0" lang="en-US" altLang="ja-JP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rPr>
              <a:pPr marL="0" marR="0" lvl="0" indent="0" algn="r" defTabSz="44926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Pct val="100000"/>
                <a:buFontTx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/>
              </a:pPr>
              <a:t>1</a:t>
            </a:fld>
            <a:endParaRPr kumimoji="0" lang="en-US" altLang="ja-JP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ゴシック" panose="020B0600070205080204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930667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794718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ext Box 3">
            <a:extLst>
              <a:ext uri="{FF2B5EF4-FFF2-40B4-BE49-F238E27FC236}">
                <a16:creationId xmlns:a16="http://schemas.microsoft.com/office/drawing/2014/main" id="{C6713A8B-A96A-4CCE-9C49-CD013D298B4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5800" y="6248400"/>
            <a:ext cx="1905000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27" name="Text Box 4">
            <a:extLst>
              <a:ext uri="{FF2B5EF4-FFF2-40B4-BE49-F238E27FC236}">
                <a16:creationId xmlns:a16="http://schemas.microsoft.com/office/drawing/2014/main" id="{85FCEE6F-50E7-46B5-98CE-81E84888A99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24200" y="6248400"/>
            <a:ext cx="2895600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28" name="Line 6">
            <a:extLst>
              <a:ext uri="{FF2B5EF4-FFF2-40B4-BE49-F238E27FC236}">
                <a16:creationId xmlns:a16="http://schemas.microsoft.com/office/drawing/2014/main" id="{6AC91352-D252-419C-84C4-30C56E95DE91}"/>
              </a:ext>
            </a:extLst>
          </p:cNvPr>
          <p:cNvSpPr>
            <a:spLocks noChangeShapeType="1"/>
          </p:cNvSpPr>
          <p:nvPr/>
        </p:nvSpPr>
        <p:spPr bwMode="auto">
          <a:xfrm>
            <a:off x="-7938" y="690563"/>
            <a:ext cx="9109076" cy="1587"/>
          </a:xfrm>
          <a:prstGeom prst="line">
            <a:avLst/>
          </a:prstGeom>
          <a:noFill/>
          <a:ln w="63360" cap="sq">
            <a:solidFill>
              <a:srgbClr val="FF99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pic>
        <p:nvPicPr>
          <p:cNvPr id="1029" name="Picture 7">
            <a:extLst>
              <a:ext uri="{FF2B5EF4-FFF2-40B4-BE49-F238E27FC236}">
                <a16:creationId xmlns:a16="http://schemas.microsoft.com/office/drawing/2014/main" id="{238EA06D-E01A-40ED-837A-85EF714AE51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401" t="7585" r="1001" b="6895"/>
          <a:stretch>
            <a:fillRect/>
          </a:stretch>
        </p:blipFill>
        <p:spPr bwMode="auto">
          <a:xfrm>
            <a:off x="8532813" y="0"/>
            <a:ext cx="581025" cy="661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 l="90401" t="7585" r="1001" b="6895"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603172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</p:sldLayoutIdLst>
  <p:txStyles>
    <p:titleStyle>
      <a:lvl1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Calibri" pitchFamily="32" charset="0"/>
          <a:ea typeface="ＭＳ Ｐゴシック" charset="-128"/>
        </a:defRPr>
      </a:lvl2pPr>
      <a:lvl3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Calibri" pitchFamily="32" charset="0"/>
          <a:ea typeface="ＭＳ Ｐゴシック" charset="-128"/>
        </a:defRPr>
      </a:lvl3pPr>
      <a:lvl4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Calibri" pitchFamily="32" charset="0"/>
          <a:ea typeface="ＭＳ Ｐゴシック" charset="-128"/>
        </a:defRPr>
      </a:lvl4pPr>
      <a:lvl5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Calibri" pitchFamily="32" charset="0"/>
          <a:ea typeface="ＭＳ Ｐゴシック" charset="-128"/>
        </a:defRPr>
      </a:lvl5pPr>
      <a:lvl6pPr marL="25146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ＭＳ Ｐゴシック" charset="-128"/>
        </a:defRPr>
      </a:lvl6pPr>
      <a:lvl7pPr marL="29718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ＭＳ Ｐゴシック" charset="-128"/>
        </a:defRPr>
      </a:lvl7pPr>
      <a:lvl8pPr marL="34290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ＭＳ Ｐゴシック" charset="-128"/>
        </a:defRPr>
      </a:lvl8pPr>
      <a:lvl9pPr marL="38862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ＭＳ Ｐゴシック" charset="-128"/>
        </a:defRPr>
      </a:lvl9pPr>
    </p:titleStyle>
    <p:bodyStyle>
      <a:lvl1pPr marL="342900" indent="-342900" algn="l" defTabSz="449263" rtl="0" eaLnBrk="0" fontAlgn="base" hangingPunct="0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800">
          <a:solidFill>
            <a:srgbClr val="000000"/>
          </a:solidFill>
          <a:latin typeface="+mn-lt"/>
          <a:ea typeface="+mn-ea"/>
        </a:defRPr>
      </a:lvl2pPr>
      <a:lvl3pPr marL="1143000" indent="-228600" algn="l" defTabSz="449263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400">
          <a:solidFill>
            <a:srgbClr val="000000"/>
          </a:solidFill>
          <a:latin typeface="+mn-lt"/>
          <a:ea typeface="+mn-ea"/>
        </a:defRPr>
      </a:lvl3pPr>
      <a:lvl4pPr marL="1600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000">
          <a:solidFill>
            <a:srgbClr val="000000"/>
          </a:solidFill>
          <a:latin typeface="+mn-lt"/>
          <a:ea typeface="+mn-ea"/>
        </a:defRPr>
      </a:lvl4pPr>
      <a:lvl5pPr marL="20574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000">
          <a:solidFill>
            <a:srgbClr val="000000"/>
          </a:solidFill>
          <a:latin typeface="+mn-lt"/>
          <a:ea typeface="+mn-ea"/>
        </a:defRPr>
      </a:lvl5pPr>
      <a:lvl6pPr marL="25146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6pPr>
      <a:lvl7pPr marL="29718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7pPr>
      <a:lvl8pPr marL="34290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8pPr>
      <a:lvl9pPr marL="3886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 Box 6">
            <a:extLst>
              <a:ext uri="{FF2B5EF4-FFF2-40B4-BE49-F238E27FC236}">
                <a16:creationId xmlns:a16="http://schemas.microsoft.com/office/drawing/2014/main" id="{E7F5A384-7C12-4931-B84C-B4369629A71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1516" y="0"/>
            <a:ext cx="5252057" cy="5869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>
                <a:solidFill>
                  <a:schemeClr val="bg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>
                <a:solidFill>
                  <a:schemeClr val="bg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>
                <a:solidFill>
                  <a:schemeClr val="bg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>
                <a:solidFill>
                  <a:schemeClr val="bg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>
                <a:solidFill>
                  <a:schemeClr val="bg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>
                <a:solidFill>
                  <a:schemeClr val="bg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>
                <a:solidFill>
                  <a:schemeClr val="bg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>
                <a:solidFill>
                  <a:schemeClr val="bg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>
                <a:solidFill>
                  <a:schemeClr val="bg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marL="0" marR="0" lvl="0" indent="0" algn="l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ja-JP" altLang="en-US" dirty="0">
                <a:solidFill>
                  <a:srgbClr val="000000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プロダクション</a:t>
            </a:r>
            <a:r>
              <a:rPr kumimoji="0" lang="ja-JP" alt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GP創英角ｺﾞｼｯｸUB" panose="020B0900000000000000" pitchFamily="50" charset="-128"/>
                <a:ea typeface="HGP創英角ｺﾞｼｯｸUB" panose="020B0900000000000000" pitchFamily="50" charset="-128"/>
                <a:cs typeface="+mn-cs"/>
              </a:rPr>
              <a:t>部会　活動報告</a:t>
            </a:r>
            <a:endParaRPr kumimoji="0" lang="ja-JP" altLang="ja-JP" sz="3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HGP創英角ｺﾞｼｯｸUB" panose="020B0900000000000000" pitchFamily="50" charset="-128"/>
              <a:ea typeface="HGP創英角ｺﾞｼｯｸUB" panose="020B0900000000000000" pitchFamily="50" charset="-128"/>
              <a:cs typeface="+mn-cs"/>
            </a:endParaRPr>
          </a:p>
        </p:txBody>
      </p:sp>
      <p:sp>
        <p:nvSpPr>
          <p:cNvPr id="2051" name="サブタイトル 2">
            <a:extLst>
              <a:ext uri="{FF2B5EF4-FFF2-40B4-BE49-F238E27FC236}">
                <a16:creationId xmlns:a16="http://schemas.microsoft.com/office/drawing/2014/main" id="{5021525E-268F-4A96-AFD9-332C7B2D821F}"/>
              </a:ext>
            </a:extLst>
          </p:cNvPr>
          <p:cNvSpPr>
            <a:spLocks noGrp="1"/>
          </p:cNvSpPr>
          <p:nvPr/>
        </p:nvSpPr>
        <p:spPr bwMode="auto">
          <a:xfrm>
            <a:off x="385763" y="1628775"/>
            <a:ext cx="8496300" cy="2649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3200">
                <a:solidFill>
                  <a:schemeClr val="bg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eaLnBrk="0" hangingPunct="0">
              <a:defRPr sz="3200">
                <a:solidFill>
                  <a:schemeClr val="bg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eaLnBrk="0" hangingPunct="0">
              <a:defRPr sz="3200">
                <a:solidFill>
                  <a:schemeClr val="bg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eaLnBrk="0" hangingPunct="0">
              <a:defRPr sz="3200">
                <a:solidFill>
                  <a:schemeClr val="bg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eaLnBrk="0" hangingPunct="0">
              <a:defRPr sz="3200">
                <a:solidFill>
                  <a:schemeClr val="bg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3200">
                <a:solidFill>
                  <a:schemeClr val="bg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3200">
                <a:solidFill>
                  <a:schemeClr val="bg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3200">
                <a:solidFill>
                  <a:schemeClr val="bg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3200">
                <a:solidFill>
                  <a:schemeClr val="bg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S UI Gothic" panose="020B0600070205080204" pitchFamily="50" charset="-128"/>
                <a:ea typeface="MS UI Gothic" panose="020B0600070205080204" pitchFamily="50" charset="-128"/>
                <a:cs typeface="+mn-cs"/>
              </a:rPr>
              <a:t> </a:t>
            </a:r>
            <a:endParaRPr kumimoji="1" lang="ja-JP" altLang="en-US" sz="2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S UI Gothic" panose="020B0600070205080204" pitchFamily="50" charset="-128"/>
              <a:ea typeface="MS UI Gothic" panose="020B0600070205080204" pitchFamily="50" charset="-128"/>
              <a:cs typeface="+mn-cs"/>
            </a:endParaRPr>
          </a:p>
        </p:txBody>
      </p:sp>
      <p:sp>
        <p:nvSpPr>
          <p:cNvPr id="2053" name="テキスト ボックス 3">
            <a:extLst>
              <a:ext uri="{FF2B5EF4-FFF2-40B4-BE49-F238E27FC236}">
                <a16:creationId xmlns:a16="http://schemas.microsoft.com/office/drawing/2014/main" id="{534A03A1-F4C9-414E-88C4-7D9034C41D1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27763" y="77788"/>
            <a:ext cx="230505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0" marR="0" lvl="0" indent="0" algn="r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  <a:defRPr/>
            </a:pPr>
            <a:r>
              <a:rPr kumimoji="1" lang="en-US" altLang="ja-JP" sz="1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rPr>
              <a:t>2018.5.15</a:t>
            </a:r>
            <a:endParaRPr kumimoji="1" lang="ja-JP" altLang="en-US" sz="18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A1FD22F1-3A01-40D5-B828-638D97B435B0}"/>
              </a:ext>
            </a:extLst>
          </p:cNvPr>
          <p:cNvSpPr txBox="1"/>
          <p:nvPr/>
        </p:nvSpPr>
        <p:spPr>
          <a:xfrm>
            <a:off x="385763" y="1065558"/>
            <a:ext cx="8287846" cy="48709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rPr>
              <a:t>〇デジタルサイネージアワード作品募集中！！</a:t>
            </a:r>
            <a:endParaRPr kumimoji="1" lang="en-US" altLang="ja-JP" sz="3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ＭＳ Ｐゴシック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3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rPr>
              <a:t>※</a:t>
            </a:r>
            <a:r>
              <a:rPr kumimoji="1" lang="ja-JP" alt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rPr>
              <a:t>エンターテインメント部門を追加しました。</a:t>
            </a:r>
            <a:endParaRPr kumimoji="1" lang="en-US" altLang="ja-JP" sz="3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ＭＳ Ｐゴシック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3200" dirty="0">
              <a:solidFill>
                <a:srgbClr val="000000"/>
              </a:solidFill>
              <a:latin typeface="Calibri"/>
              <a:ea typeface="ＭＳ Ｐゴシック"/>
            </a:endParaRPr>
          </a:p>
          <a:p>
            <a:pPr marL="0" marR="0" lvl="0" indent="0" algn="l" defTabSz="457200" rtl="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rPr>
              <a:t>〇</a:t>
            </a:r>
            <a:r>
              <a:rPr kumimoji="1" lang="en-US" altLang="ja-JP" sz="3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rPr>
              <a:t>5</a:t>
            </a:r>
            <a:r>
              <a:rPr kumimoji="1" lang="ja-JP" alt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rPr>
              <a:t>月</a:t>
            </a:r>
            <a:r>
              <a:rPr kumimoji="1" lang="en-US" altLang="ja-JP" sz="3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rPr>
              <a:t>17</a:t>
            </a:r>
            <a:r>
              <a:rPr kumimoji="1" lang="ja-JP" alt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rPr>
              <a:t>日に部会を開催します＠赤坂</a:t>
            </a:r>
            <a:endParaRPr kumimoji="1" lang="en-US" altLang="ja-JP" sz="3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ＭＳ Ｐゴシック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3200" dirty="0">
                <a:solidFill>
                  <a:srgbClr val="000000"/>
                </a:solidFill>
                <a:latin typeface="Calibri"/>
                <a:ea typeface="ＭＳ Ｐゴシック"/>
              </a:rPr>
              <a:t>※</a:t>
            </a:r>
            <a:r>
              <a:rPr kumimoji="1" lang="ja-JP" altLang="en-US" sz="3200" dirty="0">
                <a:solidFill>
                  <a:srgbClr val="000000"/>
                </a:solidFill>
                <a:latin typeface="Calibri"/>
                <a:ea typeface="ＭＳ Ｐゴシック"/>
              </a:rPr>
              <a:t>災害コンテンツガイドライン第</a:t>
            </a:r>
            <a:r>
              <a:rPr kumimoji="1" lang="en-US" altLang="ja-JP" sz="3200" dirty="0">
                <a:solidFill>
                  <a:srgbClr val="000000"/>
                </a:solidFill>
                <a:latin typeface="Calibri"/>
                <a:ea typeface="ＭＳ Ｐゴシック"/>
              </a:rPr>
              <a:t>2</a:t>
            </a:r>
            <a:r>
              <a:rPr kumimoji="1" lang="ja-JP" altLang="en-US" sz="3200" dirty="0">
                <a:solidFill>
                  <a:srgbClr val="000000"/>
                </a:solidFill>
                <a:latin typeface="Calibri"/>
                <a:ea typeface="ＭＳ Ｐゴシック"/>
              </a:rPr>
              <a:t>版の検討</a:t>
            </a:r>
            <a:endParaRPr kumimoji="1" lang="ja-JP" altLang="en-US" sz="3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ＭＳ Ｐゴシック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97129298"/>
      </p:ext>
    </p:extLst>
  </p:cSld>
  <p:clrMapOvr>
    <a:masterClrMapping/>
  </p:clrMapOvr>
  <p:transition>
    <p:pull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​​テーマ">
  <a:themeElements>
    <a:clrScheme name="Office ​​テーマ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​​テーマ">
      <a:majorFont>
        <a:latin typeface="Calibri"/>
        <a:ea typeface="ＭＳ Ｐゴシック"/>
        <a:cs typeface=""/>
      </a:majorFont>
      <a:minorFont>
        <a:latin typeface="Calibri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32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ea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32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ea typeface="ＭＳ Ｐゴシック" charset="-128"/>
          </a:defRPr>
        </a:defPPr>
      </a:lstStyle>
    </a:lnDef>
  </a:objectDefaults>
  <a:extraClrSchemeLst>
    <a:extraClrScheme>
      <a:clrScheme name="Office ​​テーマ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​​テーマ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​​テーマ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​​テーマ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​​テーマ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​​テーマ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​​テーマ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46</TotalTime>
  <Words>36</Words>
  <Application>Microsoft Office PowerPoint</Application>
  <PresentationFormat>画面に合わせる (4:3)</PresentationFormat>
  <Paragraphs>10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10" baseType="lpstr">
      <vt:lpstr>HGP創英角ｺﾞｼｯｸUB</vt:lpstr>
      <vt:lpstr>ＭＳ Ｐゴシック</vt:lpstr>
      <vt:lpstr>ＭＳ Ｐ明朝</vt:lpstr>
      <vt:lpstr>MS UI Gothic</vt:lpstr>
      <vt:lpstr>游ゴシック</vt:lpstr>
      <vt:lpstr>Arial</vt:lpstr>
      <vt:lpstr>Calibri</vt:lpstr>
      <vt:lpstr>Times New Roman</vt:lpstr>
      <vt:lpstr>Office ​​テーマ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赤松 裕子</dc:creator>
  <cp:lastModifiedBy>赤松 裕子</cp:lastModifiedBy>
  <cp:revision>2</cp:revision>
  <dcterms:created xsi:type="dcterms:W3CDTF">2018-05-15T01:10:14Z</dcterms:created>
  <dcterms:modified xsi:type="dcterms:W3CDTF">2018-05-15T01:56:19Z</dcterms:modified>
</cp:coreProperties>
</file>