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DE75F-5E19-400B-BD91-0CE0E10CCFEB}" type="datetimeFigureOut">
              <a:rPr kumimoji="1" lang="ja-JP" altLang="en-US" smtClean="0"/>
              <a:t>2017/4/18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9BFE4-0908-48A4-93B6-A2936CC45D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DE75F-5E19-400B-BD91-0CE0E10CCFEB}" type="datetimeFigureOut">
              <a:rPr kumimoji="1" lang="ja-JP" altLang="en-US" smtClean="0"/>
              <a:t>2017/4/18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9BFE4-0908-48A4-93B6-A2936CC45D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DE75F-5E19-400B-BD91-0CE0E10CCFEB}" type="datetimeFigureOut">
              <a:rPr kumimoji="1" lang="ja-JP" altLang="en-US" smtClean="0"/>
              <a:t>2017/4/18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9BFE4-0908-48A4-93B6-A2936CC45D2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DE75F-5E19-400B-BD91-0CE0E10CCFEB}" type="datetimeFigureOut">
              <a:rPr kumimoji="1" lang="ja-JP" altLang="en-US" smtClean="0"/>
              <a:t>2017/4/18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9BFE4-0908-48A4-93B6-A2936CC45D2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DE75F-5E19-400B-BD91-0CE0E10CCFEB}" type="datetimeFigureOut">
              <a:rPr kumimoji="1" lang="ja-JP" altLang="en-US" smtClean="0"/>
              <a:t>2017/4/18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9BFE4-0908-48A4-93B6-A2936CC45D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DE75F-5E19-400B-BD91-0CE0E10CCFEB}" type="datetimeFigureOut">
              <a:rPr kumimoji="1" lang="ja-JP" altLang="en-US" smtClean="0"/>
              <a:t>2017/4/18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9BFE4-0908-48A4-93B6-A2936CC45D2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DE75F-5E19-400B-BD91-0CE0E10CCFEB}" type="datetimeFigureOut">
              <a:rPr kumimoji="1" lang="ja-JP" altLang="en-US" smtClean="0"/>
              <a:t>2017/4/18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9BFE4-0908-48A4-93B6-A2936CC45D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DE75F-5E19-400B-BD91-0CE0E10CCFEB}" type="datetimeFigureOut">
              <a:rPr kumimoji="1" lang="ja-JP" altLang="en-US" smtClean="0"/>
              <a:t>2017/4/18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9BFE4-0908-48A4-93B6-A2936CC45D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DE75F-5E19-400B-BD91-0CE0E10CCFEB}" type="datetimeFigureOut">
              <a:rPr kumimoji="1" lang="ja-JP" altLang="en-US" smtClean="0"/>
              <a:t>2017/4/18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9BFE4-0908-48A4-93B6-A2936CC45D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DE75F-5E19-400B-BD91-0CE0E10CCFEB}" type="datetimeFigureOut">
              <a:rPr kumimoji="1" lang="ja-JP" altLang="en-US" smtClean="0"/>
              <a:t>2017/4/18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9BFE4-0908-48A4-93B6-A2936CC45D2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DE75F-5E19-400B-BD91-0CE0E10CCFEB}" type="datetimeFigureOut">
              <a:rPr kumimoji="1" lang="ja-JP" altLang="en-US" smtClean="0"/>
              <a:t>2017/4/18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9BFE4-0908-48A4-93B6-A2936CC45D2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D12DE75F-5E19-400B-BD91-0CE0E10CCFEB}" type="datetimeFigureOut">
              <a:rPr kumimoji="1" lang="ja-JP" altLang="en-US" smtClean="0"/>
              <a:t>2017/4/18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3D09BFE4-0908-48A4-93B6-A2936CC45D2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kumimoji="1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システム部会のご紹介</a:t>
            </a:r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626206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目的 </a:t>
            </a:r>
          </a:p>
          <a:p>
            <a:pPr marL="301943" lvl="1" indent="0">
              <a:buNone/>
            </a:pP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2015</a:t>
            </a:r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年デジタルサイネージ事業の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</a:t>
            </a:r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兆円産業化を目指し</a:t>
            </a:r>
            <a:r>
              <a:rPr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、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/>
            </a:r>
            <a:b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</a:br>
            <a:r>
              <a:rPr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システム面</a:t>
            </a:r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、技術面からの産業育成支援を行います。</a:t>
            </a:r>
          </a:p>
          <a:p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現在の活動内容 </a:t>
            </a:r>
          </a:p>
          <a:p>
            <a:pPr marL="301943" lvl="1" indent="0">
              <a:buNone/>
            </a:pPr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毎月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</a:t>
            </a:r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回、定例会議を開催し、部会メンバーのプレゼンによる「部会内勉強会」および、テーマディスカッション、 ドキュメント執筆活動などを行っています。</a:t>
            </a:r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システム部会とは</a:t>
            </a:r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724887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デジタルサイネージ</a:t>
            </a:r>
            <a:r>
              <a:rPr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を支えるシステムについて整理</a:t>
            </a:r>
            <a:r>
              <a:rPr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/>
            </a:r>
            <a:br>
              <a:rPr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</a:br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●</a:t>
            </a:r>
            <a:r>
              <a:rPr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デジタルサイネージ標準システムガイドライン</a:t>
            </a:r>
            <a:r>
              <a:rPr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/>
            </a:r>
            <a:br>
              <a:rPr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</a:br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●</a:t>
            </a:r>
            <a:r>
              <a:rPr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デジタルサイネージガイドブック</a:t>
            </a:r>
            <a:r>
              <a:rPr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/>
            </a:r>
            <a:br>
              <a:rPr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</a:br>
            <a:r>
              <a:rPr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　をリリース　　</a:t>
            </a:r>
            <a:endParaRPr lang="en-US" altLang="ja-JP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新規技術によるデジタルサイネージの可能性を研究</a:t>
            </a:r>
            <a:r>
              <a:rPr kumimoji="1"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/>
            </a:r>
            <a:br>
              <a:rPr kumimoji="1"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</a:br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⇒携帯端末を用いたサイネージシステムの検討</a:t>
            </a:r>
            <a:endParaRPr kumimoji="1" lang="en-US" altLang="ja-JP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災害</a:t>
            </a:r>
            <a:r>
              <a:rPr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時に必要な機能の検討</a:t>
            </a:r>
            <a:r>
              <a:rPr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/>
            </a:r>
            <a:br>
              <a:rPr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</a:br>
            <a:r>
              <a:rPr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⇒ストレートフォワード方式のデータ配信を検討</a:t>
            </a:r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これまでの活動</a:t>
            </a:r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245834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Web</a:t>
            </a:r>
            <a:r>
              <a:rPr lang="ja-JP" altLang="ja-JP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ベースサイネージの最新動向の調査</a:t>
            </a:r>
            <a:r>
              <a:rPr lang="ja-JP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研究</a:t>
            </a:r>
            <a:r>
              <a:rPr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/>
            </a:r>
            <a:br>
              <a:rPr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</a:br>
            <a:r>
              <a:rPr lang="ja-JP" altLang="en-US" dirty="0" err="1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ー</a:t>
            </a:r>
            <a:r>
              <a:rPr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サイネージ</a:t>
            </a:r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で実装すべきシステム要件の</a:t>
            </a:r>
            <a:r>
              <a:rPr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研究</a:t>
            </a:r>
            <a:endParaRPr lang="en-US" altLang="ja-JP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endParaRPr lang="en-US" altLang="ja-JP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その他、活動内容については随時募集中です。</a:t>
            </a:r>
            <a:endParaRPr lang="en-US" altLang="ja-JP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新しい視点で活動いただける会員を募集しておりますので、</a:t>
            </a:r>
            <a:endParaRPr lang="en-US" altLang="ja-JP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各社様のご参加をお待ちしております。</a:t>
            </a:r>
            <a:endParaRPr lang="ja-JP" altLang="en-US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本年度</a:t>
            </a:r>
            <a:r>
              <a:rPr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の活動</a:t>
            </a:r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4554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ウェーブ">
  <a:themeElements>
    <a:clrScheme name="ウェーブ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ウェーブ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ェーブ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32</TotalTime>
  <Words>43</Words>
  <Application>Microsoft Office PowerPoint</Application>
  <PresentationFormat>画面に合わせる (4:3)</PresentationFormat>
  <Paragraphs>16</Paragraphs>
  <Slides>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ウェーブ</vt:lpstr>
      <vt:lpstr>システム部会のご紹介</vt:lpstr>
      <vt:lpstr>システム部会とは</vt:lpstr>
      <vt:lpstr>これまでの活動</vt:lpstr>
      <vt:lpstr>本年度の活動</vt:lpstr>
    </vt:vector>
  </TitlesOfParts>
  <Company>パナソニックシステムネットワークス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システム部会のご紹介</dc:title>
  <dc:creator>清水 健太郎</dc:creator>
  <cp:lastModifiedBy>清水 健太郎</cp:lastModifiedBy>
  <cp:revision>3</cp:revision>
  <dcterms:created xsi:type="dcterms:W3CDTF">2017-04-17T23:54:29Z</dcterms:created>
  <dcterms:modified xsi:type="dcterms:W3CDTF">2017-04-18T00:27:11Z</dcterms:modified>
</cp:coreProperties>
</file>