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sldIdLst>
    <p:sldId id="257" r:id="rId2"/>
    <p:sldId id="258" r:id="rId3"/>
    <p:sldId id="259" r:id="rId4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-15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5248"/>
            <a:ext cx="7772400" cy="97840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2800"/>
            <a:ext cx="7772400" cy="87782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141A-EB5B-4B0C-953E-26D5E13B3A36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5082" y="969264"/>
            <a:ext cx="3657600" cy="1161288"/>
          </a:xfrm>
        </p:spPr>
        <p:txBody>
          <a:bodyPr anchor="b">
            <a:noAutofit/>
          </a:bodyPr>
          <a:lstStyle>
            <a:lvl1pPr algn="l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63388" y="510988"/>
            <a:ext cx="3657600" cy="5553636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853" y="2130552"/>
            <a:ext cx="3657600" cy="358444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1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141A-EB5B-4B0C-953E-26D5E13B3A36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967F-D6A9-4BB1-8B0B-83F64AC3C8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の上に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1376"/>
            <a:ext cx="7776882" cy="1014984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457199"/>
            <a:ext cx="5486400" cy="3644153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141A-EB5B-4B0C-953E-26D5E13B3A36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967F-D6A9-4BB1-8B0B-83F64AC3C8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絵コン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5141"/>
            <a:ext cx="7776882" cy="1013011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141A-EB5B-4B0C-953E-26D5E13B3A36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967F-D6A9-4BB1-8B0B-83F64AC3C86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68580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>
            <a:off x="341249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>
            <a:off x="341249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18" name="Picture Placeholder 2"/>
          <p:cNvSpPr>
            <a:spLocks noGrp="1"/>
          </p:cNvSpPr>
          <p:nvPr>
            <p:ph type="pic" idx="16"/>
          </p:nvPr>
        </p:nvSpPr>
        <p:spPr>
          <a:xfrm>
            <a:off x="613918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19" name="Picture Placeholder 2"/>
          <p:cNvSpPr>
            <a:spLocks noGrp="1"/>
          </p:cNvSpPr>
          <p:nvPr>
            <p:ph type="pic" idx="17"/>
          </p:nvPr>
        </p:nvSpPr>
        <p:spPr>
          <a:xfrm>
            <a:off x="613918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141A-EB5B-4B0C-953E-26D5E13B3A36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967F-D6A9-4BB1-8B0B-83F64AC3C8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3400"/>
            <a:ext cx="1600200" cy="559276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6019800" cy="55927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141A-EB5B-4B0C-953E-26D5E13B3A36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967F-D6A9-4BB1-8B0B-83F64AC3C8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69141"/>
            <a:ext cx="7770813" cy="425702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141A-EB5B-4B0C-953E-26D5E13B3A36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967F-D6A9-4BB1-8B0B-83F64AC3C8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図付き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67200"/>
            <a:ext cx="7772400" cy="977153"/>
          </a:xfrm>
        </p:spPr>
        <p:txBody>
          <a:bodyPr anchor="b" anchorCtr="0">
            <a:no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5257800"/>
            <a:ext cx="7770813" cy="874058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141A-EB5B-4B0C-953E-26D5E13B3A36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967F-D6A9-4BB1-8B0B-83F64AC3C86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540000">
            <a:off x="2056196" y="424650"/>
            <a:ext cx="5031609" cy="337580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0813" cy="1743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756647"/>
            <a:ext cx="7770813" cy="1281953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141A-EB5B-4B0C-953E-26D5E13B3A36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967F-D6A9-4BB1-8B0B-83F64AC3C8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4733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141A-EB5B-4B0C-953E-26D5E13B3A36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967F-D6A9-4BB1-8B0B-83F64AC3C8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45526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45526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141A-EB5B-4B0C-953E-26D5E13B3A36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967F-D6A9-4BB1-8B0B-83F64AC3C86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86205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36966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141A-EB5B-4B0C-953E-26D5E13B3A36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967F-D6A9-4BB1-8B0B-83F64AC3C8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141A-EB5B-4B0C-953E-26D5E13B3A36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967F-D6A9-4BB1-8B0B-83F64AC3C8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5" y="971550"/>
            <a:ext cx="3657600" cy="1162050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457200"/>
            <a:ext cx="3657600" cy="5668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5" y="2133601"/>
            <a:ext cx="3657600" cy="358140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141A-EB5B-4B0C-953E-26D5E13B3A36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967F-D6A9-4BB1-8B0B-83F64AC3C8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752600"/>
            <a:ext cx="7770813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043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9BE141A-EB5B-4B0C-953E-26D5E13B3A36}" type="datetimeFigureOut">
              <a:rPr kumimoji="1" lang="ja-JP" altLang="en-US" smtClean="0"/>
              <a:t>17/04/17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635635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0165967F-D6A9-4BB1-8B0B-83F64AC3C8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  <p:sldLayoutId id="2147483882" r:id="rId13"/>
    <p:sldLayoutId id="2147483883" r:id="rId14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Tx/>
        <a:buBlip>
          <a:blip r:embed="rId16"/>
        </a:buBlip>
        <a:defRPr kumimoji="1" sz="22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kumimoji="1" sz="20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kumimoji="1"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kumimoji="1"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kumimoji="1"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5pPr>
      <a:lvl6pPr marL="20558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kumimoji="1"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6pPr>
      <a:lvl7pPr marL="23987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kumimoji="1"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7pPr>
      <a:lvl8pPr marL="2743200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kumimoji="1"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8pPr>
      <a:lvl9pPr marL="3087688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kumimoji="1" lang="en-US" sz="1800" kern="1200" dirty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プロダクション部会</a:t>
            </a:r>
            <a:endParaRPr kumimoji="1" lang="ja-JP" altLang="en-US" sz="4000" dirty="0"/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en-US" altLang="ja-JP" dirty="0" smtClean="0"/>
          </a:p>
          <a:p>
            <a:r>
              <a:rPr lang="ja-JP" altLang="en-US" dirty="0" smtClean="0"/>
              <a:t>２０１７年度</a:t>
            </a:r>
            <a:r>
              <a:rPr lang="ja-JP" altLang="en-US" dirty="0" smtClean="0"/>
              <a:t>活動</a:t>
            </a:r>
            <a:r>
              <a:rPr lang="ja-JP" altLang="en-US" dirty="0" smtClean="0"/>
              <a:t>内容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15763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/>
          <p:cNvSpPr txBox="1"/>
          <p:nvPr/>
        </p:nvSpPr>
        <p:spPr>
          <a:xfrm>
            <a:off x="251520" y="260648"/>
            <a:ext cx="4719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デジタルサイネージワード作品募集</a:t>
            </a:r>
            <a:endParaRPr kumimoji="1" lang="en-US" altLang="ja-JP" sz="2400" dirty="0" smtClean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67544" y="836712"/>
            <a:ext cx="135165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/>
              <a:t>募集</a:t>
            </a:r>
            <a:r>
              <a:rPr lang="ja-JP" altLang="en-US" sz="1400" dirty="0" smtClean="0"/>
              <a:t>期間</a:t>
            </a:r>
            <a:endParaRPr lang="en-US" altLang="ja-JP" sz="1400" dirty="0" smtClean="0"/>
          </a:p>
          <a:p>
            <a:endParaRPr lang="en-US" altLang="ja-JP" sz="1400" dirty="0" smtClean="0"/>
          </a:p>
          <a:p>
            <a:r>
              <a:rPr lang="ja-JP" altLang="en-US" sz="1400" dirty="0" smtClean="0"/>
              <a:t>応募</a:t>
            </a:r>
            <a:r>
              <a:rPr lang="ja-JP" altLang="en-US" sz="1400" dirty="0"/>
              <a:t>条件・</a:t>
            </a:r>
            <a:r>
              <a:rPr lang="ja-JP" altLang="en-US" sz="1400" dirty="0" smtClean="0"/>
              <a:t>資格</a:t>
            </a:r>
            <a:endParaRPr lang="en-US" altLang="ja-JP" sz="1400" dirty="0" smtClean="0"/>
          </a:p>
          <a:p>
            <a:endParaRPr lang="en-US" altLang="ja-JP" sz="1400" dirty="0"/>
          </a:p>
          <a:p>
            <a:endParaRPr lang="en-US" altLang="ja-JP" sz="1400" dirty="0" smtClean="0"/>
          </a:p>
          <a:p>
            <a:r>
              <a:rPr lang="ja-JP" altLang="en-US" sz="1400" dirty="0" smtClean="0"/>
              <a:t>表彰</a:t>
            </a:r>
            <a:endParaRPr lang="ja-JP" altLang="en-US" sz="1400" dirty="0"/>
          </a:p>
        </p:txBody>
      </p:sp>
      <p:pic>
        <p:nvPicPr>
          <p:cNvPr id="3" name="図 2" descr="スクリーンショット 2017-04-17 18.38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492896"/>
            <a:ext cx="6336704" cy="3905239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2123728" y="836712"/>
            <a:ext cx="657258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2017</a:t>
            </a:r>
            <a:r>
              <a:rPr lang="ja-JP" altLang="en-US" sz="1400" dirty="0"/>
              <a:t>年</a:t>
            </a:r>
            <a:r>
              <a:rPr lang="en-US" altLang="ja-JP" sz="1400" dirty="0"/>
              <a:t>4</a:t>
            </a:r>
            <a:r>
              <a:rPr lang="ja-JP" altLang="en-US" sz="1400" dirty="0"/>
              <a:t>月</a:t>
            </a:r>
            <a:r>
              <a:rPr lang="en-US" altLang="ja-JP" sz="1400" dirty="0"/>
              <a:t>19</a:t>
            </a:r>
            <a:r>
              <a:rPr lang="ja-JP" altLang="en-US" sz="1400" dirty="0"/>
              <a:t>日</a:t>
            </a:r>
            <a:r>
              <a:rPr lang="en-US" altLang="ja-JP" sz="1400" dirty="0"/>
              <a:t>(</a:t>
            </a:r>
            <a:r>
              <a:rPr lang="ja-JP" altLang="en-US" sz="1400" dirty="0"/>
              <a:t>水</a:t>
            </a:r>
            <a:r>
              <a:rPr lang="en-US" altLang="ja-JP" sz="1400" dirty="0"/>
              <a:t>)</a:t>
            </a:r>
            <a:r>
              <a:rPr lang="ja-JP" altLang="en-US" sz="1400" dirty="0"/>
              <a:t>～</a:t>
            </a:r>
            <a:r>
              <a:rPr lang="en-US" altLang="ja-JP" sz="1400" dirty="0"/>
              <a:t>5</a:t>
            </a:r>
            <a:r>
              <a:rPr lang="ja-JP" altLang="en-US" sz="1400" dirty="0"/>
              <a:t>月</a:t>
            </a:r>
            <a:r>
              <a:rPr lang="en-US" altLang="ja-JP" sz="1400" dirty="0"/>
              <a:t>19</a:t>
            </a:r>
            <a:r>
              <a:rPr lang="ja-JP" altLang="en-US" sz="1400" dirty="0"/>
              <a:t>日</a:t>
            </a:r>
            <a:r>
              <a:rPr lang="en-US" altLang="ja-JP" sz="1400" dirty="0"/>
              <a:t>(</a:t>
            </a:r>
            <a:r>
              <a:rPr lang="ja-JP" altLang="en-US" sz="1400" dirty="0"/>
              <a:t>金</a:t>
            </a:r>
            <a:r>
              <a:rPr lang="en-US" altLang="ja-JP" sz="1400" dirty="0"/>
              <a:t>)</a:t>
            </a:r>
          </a:p>
          <a:p>
            <a:endParaRPr lang="en-US" altLang="ja-JP" sz="1400" dirty="0" smtClean="0"/>
          </a:p>
          <a:p>
            <a:r>
              <a:rPr lang="en-US" altLang="ja-JP" sz="1400" dirty="0" smtClean="0"/>
              <a:t>2016</a:t>
            </a:r>
            <a:r>
              <a:rPr lang="ja-JP" altLang="en-US" sz="1400" dirty="0"/>
              <a:t>年</a:t>
            </a:r>
            <a:r>
              <a:rPr lang="en-US" altLang="ja-JP" sz="1400" dirty="0"/>
              <a:t>1</a:t>
            </a:r>
            <a:r>
              <a:rPr lang="ja-JP" altLang="en-US" sz="1400" dirty="0"/>
              <a:t>月以降に発表されたデジタルサイネージコンテンツ、ハードウェア、システム</a:t>
            </a:r>
            <a:r>
              <a:rPr lang="ja-JP" altLang="en-US" sz="1400" dirty="0" smtClean="0"/>
              <a:t>が</a:t>
            </a:r>
            <a:endParaRPr lang="en-US" altLang="ja-JP" sz="1400" dirty="0" smtClean="0"/>
          </a:p>
          <a:p>
            <a:r>
              <a:rPr lang="ja-JP" altLang="en-US" sz="1400" dirty="0" smtClean="0"/>
              <a:t>対象</a:t>
            </a:r>
            <a:r>
              <a:rPr lang="ja-JP" altLang="en-US" sz="1400" dirty="0"/>
              <a:t>となります</a:t>
            </a:r>
            <a:r>
              <a:rPr lang="ja-JP" altLang="en-US" sz="1400" dirty="0" smtClean="0"/>
              <a:t>。作品</a:t>
            </a:r>
            <a:r>
              <a:rPr lang="ja-JP" altLang="en-US" sz="1400" dirty="0"/>
              <a:t>に関わる、あらゆる企業等に参加資格があります</a:t>
            </a:r>
            <a:r>
              <a:rPr lang="ja-JP" altLang="en-US" sz="1400" dirty="0" smtClean="0"/>
              <a:t>。</a:t>
            </a:r>
            <a:endParaRPr lang="en-US" altLang="ja-JP" sz="1400" dirty="0" smtClean="0"/>
          </a:p>
          <a:p>
            <a:endParaRPr lang="en-US" altLang="ja-JP" sz="1400" dirty="0"/>
          </a:p>
          <a:p>
            <a:r>
              <a:rPr lang="en-US" altLang="ja-JP" sz="1400" dirty="0" smtClean="0"/>
              <a:t>6/7</a:t>
            </a:r>
            <a:r>
              <a:rPr lang="ja-JP" altLang="en-US" sz="1400" dirty="0" smtClean="0"/>
              <a:t>（水） デジタルサイネージジャパン会場</a:t>
            </a:r>
            <a:endParaRPr lang="ja-JP" altLang="en-US" sz="1400" dirty="0"/>
          </a:p>
        </p:txBody>
      </p:sp>
      <p:sp>
        <p:nvSpPr>
          <p:cNvPr id="17" name="正方形/長方形 16"/>
          <p:cNvSpPr/>
          <p:nvPr/>
        </p:nvSpPr>
        <p:spPr>
          <a:xfrm>
            <a:off x="1691680" y="6445688"/>
            <a:ext cx="5849265" cy="386443"/>
          </a:xfrm>
          <a:prstGeom prst="rect">
            <a:avLst/>
          </a:prstGeom>
        </p:spPr>
        <p:txBody>
          <a:bodyPr wrap="square" lIns="77907" tIns="38953" rIns="77907" bIns="38953">
            <a:spAutoFit/>
          </a:bodyPr>
          <a:lstStyle/>
          <a:p>
            <a:r>
              <a:rPr lang="en-US" altLang="ja-JP" sz="2000" dirty="0" smtClean="0">
                <a:latin typeface="+mn-ea"/>
                <a:cs typeface="メイリオ"/>
              </a:rPr>
              <a:t>URL</a:t>
            </a:r>
            <a:r>
              <a:rPr lang="ja-JP" altLang="en-US" sz="2000" dirty="0" smtClean="0">
                <a:latin typeface="+mn-ea"/>
                <a:cs typeface="メイリオ"/>
              </a:rPr>
              <a:t>：</a:t>
            </a:r>
            <a:r>
              <a:rPr lang="en-US" altLang="ja-JP" sz="2000" dirty="0">
                <a:latin typeface="+mn-ea"/>
                <a:cs typeface="メイリオ"/>
              </a:rPr>
              <a:t>http://</a:t>
            </a:r>
            <a:r>
              <a:rPr lang="en-US" altLang="ja-JP" sz="2000" dirty="0" err="1">
                <a:latin typeface="+mn-ea"/>
                <a:cs typeface="メイリオ"/>
              </a:rPr>
              <a:t>www.digital-signage.jp</a:t>
            </a:r>
            <a:r>
              <a:rPr lang="en-US" altLang="ja-JP" sz="2000" dirty="0">
                <a:latin typeface="+mn-ea"/>
                <a:cs typeface="メイリオ"/>
              </a:rPr>
              <a:t>/award/2017/</a:t>
            </a:r>
          </a:p>
        </p:txBody>
      </p:sp>
    </p:spTree>
    <p:extLst>
      <p:ext uri="{BB962C8B-B14F-4D97-AF65-F5344CB8AC3E}">
        <p14:creationId xmlns:p14="http://schemas.microsoft.com/office/powerpoint/2010/main" val="2329767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/>
          <p:cNvSpPr txBox="1"/>
          <p:nvPr/>
        </p:nvSpPr>
        <p:spPr>
          <a:xfrm>
            <a:off x="251520" y="260648"/>
            <a:ext cx="3596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災害コンテンツガイドライン</a:t>
            </a:r>
            <a:endParaRPr kumimoji="1" lang="en-US" altLang="ja-JP" sz="2400" dirty="0" smtClean="0"/>
          </a:p>
        </p:txBody>
      </p:sp>
      <p:sp>
        <p:nvSpPr>
          <p:cNvPr id="6" name="正方形/長方形 5"/>
          <p:cNvSpPr/>
          <p:nvPr/>
        </p:nvSpPr>
        <p:spPr>
          <a:xfrm>
            <a:off x="1043608" y="908720"/>
            <a:ext cx="6696744" cy="632665"/>
          </a:xfrm>
          <a:prstGeom prst="rect">
            <a:avLst/>
          </a:prstGeom>
        </p:spPr>
        <p:txBody>
          <a:bodyPr wrap="square" lIns="77907" tIns="38953" rIns="77907" bIns="38953">
            <a:spAutoFit/>
          </a:bodyPr>
          <a:lstStyle/>
          <a:p>
            <a:r>
              <a:rPr lang="ja-JP" altLang="en-US" dirty="0" smtClean="0">
                <a:latin typeface="+mn-ea"/>
                <a:cs typeface="メイリオ"/>
              </a:rPr>
              <a:t>デジタルサイネージコンソーシアムホームページ、トップページ</a:t>
            </a:r>
            <a:endParaRPr lang="en-US" altLang="ja-JP" dirty="0" smtClean="0">
              <a:latin typeface="+mn-ea"/>
              <a:cs typeface="メイリオ"/>
            </a:endParaRPr>
          </a:p>
          <a:p>
            <a:r>
              <a:rPr lang="ja-JP" altLang="en-US" dirty="0" smtClean="0">
                <a:latin typeface="+mn-ea"/>
                <a:cs typeface="メイリオ"/>
              </a:rPr>
              <a:t>「インフォメーション」より入手できます。</a:t>
            </a:r>
            <a:endParaRPr lang="en-US" altLang="ja-JP" dirty="0">
              <a:latin typeface="+mn-ea"/>
              <a:cs typeface="メイリオ"/>
            </a:endParaRPr>
          </a:p>
        </p:txBody>
      </p:sp>
      <p:pic>
        <p:nvPicPr>
          <p:cNvPr id="7" name="図 6" descr="スクリーンショット 2017-03-13 14.08.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492896"/>
            <a:ext cx="6192688" cy="3962118"/>
          </a:xfrm>
          <a:prstGeom prst="rect">
            <a:avLst/>
          </a:prstGeom>
          <a:solidFill>
            <a:srgbClr val="FFFFFF"/>
          </a:solidFill>
          <a:ln>
            <a:solidFill>
              <a:srgbClr val="3366FF"/>
            </a:solidFill>
          </a:ln>
        </p:spPr>
      </p:pic>
      <p:sp>
        <p:nvSpPr>
          <p:cNvPr id="8" name="正方形/長方形 7"/>
          <p:cNvSpPr/>
          <p:nvPr/>
        </p:nvSpPr>
        <p:spPr>
          <a:xfrm>
            <a:off x="4572000" y="4969830"/>
            <a:ext cx="2952328" cy="1512168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051720" y="1844824"/>
            <a:ext cx="5849265" cy="386443"/>
          </a:xfrm>
          <a:prstGeom prst="rect">
            <a:avLst/>
          </a:prstGeom>
        </p:spPr>
        <p:txBody>
          <a:bodyPr wrap="square" lIns="77907" tIns="38953" rIns="77907" bIns="38953">
            <a:spAutoFit/>
          </a:bodyPr>
          <a:lstStyle/>
          <a:p>
            <a:r>
              <a:rPr lang="en-US" altLang="ja-JP" sz="2000" dirty="0" smtClean="0">
                <a:latin typeface="+mn-ea"/>
                <a:cs typeface="メイリオ"/>
              </a:rPr>
              <a:t>URL</a:t>
            </a:r>
            <a:r>
              <a:rPr lang="ja-JP" altLang="en-US" sz="2000" dirty="0" smtClean="0">
                <a:latin typeface="+mn-ea"/>
                <a:cs typeface="メイリオ"/>
              </a:rPr>
              <a:t>：</a:t>
            </a:r>
            <a:r>
              <a:rPr lang="en-US" altLang="ja-JP" sz="2000" dirty="0">
                <a:latin typeface="+mn-ea"/>
                <a:cs typeface="メイリオ"/>
              </a:rPr>
              <a:t>http://</a:t>
            </a:r>
            <a:r>
              <a:rPr lang="en-US" altLang="ja-JP" sz="2000" dirty="0" err="1">
                <a:latin typeface="+mn-ea"/>
                <a:cs typeface="メイリオ"/>
              </a:rPr>
              <a:t>www.digital-signage.jp</a:t>
            </a:r>
            <a:r>
              <a:rPr lang="en-US" altLang="ja-JP" sz="2000" dirty="0">
                <a:latin typeface="+mn-ea"/>
                <a:cs typeface="メイリオ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206964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ストーリー">
  <a:themeElements>
    <a:clrScheme name="ストーリー">
      <a:dk1>
        <a:sysClr val="windowText" lastClr="000000"/>
      </a:dk1>
      <a:lt1>
        <a:sysClr val="window" lastClr="FFFFFF"/>
      </a:lt1>
      <a:dk2>
        <a:srgbClr val="212121"/>
      </a:dk2>
      <a:lt2>
        <a:srgbClr val="CDD4D7"/>
      </a:lt2>
      <a:accent1>
        <a:srgbClr val="1D86CD"/>
      </a:accent1>
      <a:accent2>
        <a:srgbClr val="732E9A"/>
      </a:accent2>
      <a:accent3>
        <a:srgbClr val="B50B1B"/>
      </a:accent3>
      <a:accent4>
        <a:srgbClr val="E8950E"/>
      </a:accent4>
      <a:accent5>
        <a:srgbClr val="55992B"/>
      </a:accent5>
      <a:accent6>
        <a:srgbClr val="2C9C89"/>
      </a:accent6>
      <a:hlink>
        <a:srgbClr val="EC4D4D"/>
      </a:hlink>
      <a:folHlink>
        <a:srgbClr val="F8CE8A"/>
      </a:folHlink>
    </a:clrScheme>
    <a:fontScheme name="ストーリー">
      <a:maj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ストーリー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  <a:lumMod val="120000"/>
              </a:schemeClr>
              <a:schemeClr val="phClr">
                <a:satMod val="350000"/>
                <a:lumMod val="150000"/>
              </a:schemeClr>
            </a:duotone>
          </a:blip>
          <a:tile tx="0" ty="0" sx="20000" sy="20000" flip="none" algn="ctr"/>
        </a:blipFill>
        <a:gradFill rotWithShape="1">
          <a:gsLst>
            <a:gs pos="0">
              <a:schemeClr val="phClr">
                <a:shade val="20000"/>
                <a:satMod val="130000"/>
              </a:schemeClr>
            </a:gs>
            <a:gs pos="5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200000"/>
                <a:lumMod val="120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2100000" sx="104000" sy="104000" algn="br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127000" dist="63500" dir="5400000" sx="103000" sy="103000" rotWithShape="0">
              <a:srgbClr val="000000">
                <a:alpha val="75000"/>
              </a:srgbClr>
            </a:outerShdw>
          </a:effectLst>
          <a:scene3d>
            <a:camera prst="perspectiveFront" fov="3000000"/>
            <a:lightRig rig="balanced" dir="t">
              <a:rot lat="0" lon="0" rev="18000000"/>
            </a:lightRig>
          </a:scene3d>
          <a:sp3d prstMaterial="plastic">
            <a:bevelT w="254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60000"/>
                <a:satMod val="4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ストーリー.thmx</Template>
  <TotalTime>149</TotalTime>
  <Words>103</Words>
  <Application>Microsoft Macintosh PowerPoint</Application>
  <PresentationFormat>画面に合わせる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ストーリー</vt:lpstr>
      <vt:lpstr>プロダクション部会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shuhei</dc:creator>
  <cp:lastModifiedBy>ota hirohito</cp:lastModifiedBy>
  <cp:revision>12</cp:revision>
  <cp:lastPrinted>2016-01-08T17:52:18Z</cp:lastPrinted>
  <dcterms:created xsi:type="dcterms:W3CDTF">2016-01-08T17:16:01Z</dcterms:created>
  <dcterms:modified xsi:type="dcterms:W3CDTF">2017-04-17T10:57:12Z</dcterms:modified>
</cp:coreProperties>
</file>