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7" d="100"/>
          <a:sy n="97" d="100"/>
        </p:scale>
        <p:origin x="94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41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81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18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58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07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29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95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98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9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722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36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92292-E86A-4A91-A011-E66B10A1133F}" type="datetimeFigureOut">
              <a:rPr kumimoji="1" lang="ja-JP" altLang="en-US" smtClean="0"/>
              <a:t>2017/4/18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E88AA-07AA-467E-9988-526F19B19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9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国際標準戦略部会</a:t>
            </a:r>
          </a:p>
        </p:txBody>
      </p:sp>
    </p:spTree>
    <p:extLst>
      <p:ext uri="{BB962C8B-B14F-4D97-AF65-F5344CB8AC3E}">
        <p14:creationId xmlns:p14="http://schemas.microsoft.com/office/powerpoint/2010/main" val="273515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2811146"/>
            <a:ext cx="8755380" cy="1325563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■ＤＳＣ国際標準戦略部会の目標・狙い</a:t>
            </a:r>
            <a:br>
              <a:rPr lang="ja-JP" altLang="en-US" dirty="0"/>
            </a:br>
            <a:br>
              <a:rPr lang="ja-JP" altLang="en-US" dirty="0"/>
            </a:br>
            <a:r>
              <a:rPr lang="ja-JP" altLang="en-US" sz="4000" dirty="0"/>
              <a:t>日本の優れたデジタルサイネージサービス・システム等の市場拡大のため、</a:t>
            </a:r>
            <a:br>
              <a:rPr lang="ja-JP" altLang="en-US" sz="4000" dirty="0"/>
            </a:br>
            <a:r>
              <a:rPr lang="ja-JP" altLang="en-US" sz="4000" dirty="0"/>
              <a:t>国内標準化の推進、および国内標準の国際標準化団体（</a:t>
            </a:r>
            <a:r>
              <a:rPr lang="en-US" altLang="ja-JP" sz="4000" dirty="0"/>
              <a:t>ITU-T</a:t>
            </a:r>
            <a:r>
              <a:rPr lang="ja-JP" altLang="en-US" sz="4000" dirty="0" err="1"/>
              <a:t>、</a:t>
            </a:r>
            <a:r>
              <a:rPr lang="en-US" altLang="ja-JP" sz="4000" dirty="0"/>
              <a:t>W3C</a:t>
            </a:r>
            <a:r>
              <a:rPr lang="ja-JP" altLang="en-US" sz="4000" dirty="0"/>
              <a:t>等）への積極的な提案を実施し、</a:t>
            </a:r>
            <a:br>
              <a:rPr lang="ja-JP" altLang="en-US" sz="4000" dirty="0"/>
            </a:br>
            <a:r>
              <a:rPr lang="ja-JP" altLang="en-US" sz="4000" dirty="0"/>
              <a:t>グローバルな市場形成・拡大を図る。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1237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7180" y="2750186"/>
            <a:ext cx="8625840" cy="1325563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■これまでの活動成果</a:t>
            </a:r>
            <a:br>
              <a:rPr lang="ja-JP" altLang="en-US" sz="2400" dirty="0"/>
            </a:br>
            <a:br>
              <a:rPr lang="ja-JP" altLang="en-US" sz="2400" dirty="0"/>
            </a:br>
            <a:r>
              <a:rPr lang="en-US" altLang="ja-JP" sz="2400" dirty="0"/>
              <a:t>2012</a:t>
            </a:r>
            <a:r>
              <a:rPr lang="ja-JP" altLang="en-US" sz="2400" dirty="0"/>
              <a:t>年</a:t>
            </a:r>
            <a:r>
              <a:rPr lang="en-US" altLang="ja-JP" sz="2400" dirty="0"/>
              <a:t>6</a:t>
            </a:r>
            <a:r>
              <a:rPr lang="ja-JP" altLang="en-US" sz="2400" dirty="0"/>
              <a:t>月    </a:t>
            </a:r>
            <a:br>
              <a:rPr lang="en-US" altLang="ja-JP" sz="2400" dirty="0"/>
            </a:br>
            <a:r>
              <a:rPr lang="en-US" altLang="ja-JP" sz="2400" dirty="0"/>
              <a:t>DSC</a:t>
            </a:r>
            <a:r>
              <a:rPr lang="ja-JP" altLang="en-US" sz="2400" dirty="0"/>
              <a:t>が策定したデジタルサイネージシステムの基本的な要件等を、国際標準化団体</a:t>
            </a:r>
            <a:r>
              <a:rPr lang="en-US" altLang="ja-JP" sz="2400" dirty="0"/>
              <a:t>ITU-T</a:t>
            </a:r>
            <a:r>
              <a:rPr lang="ja-JP" altLang="en-US" sz="2400" dirty="0" err="1"/>
              <a:t>にて</a:t>
            </a:r>
            <a:r>
              <a:rPr lang="ja-JP" altLang="en-US" sz="2400" dirty="0"/>
              <a:t>標準化。</a:t>
            </a:r>
            <a:br>
              <a:rPr lang="ja-JP" altLang="en-US" sz="2400" dirty="0"/>
            </a:br>
            <a:br>
              <a:rPr lang="en-US" altLang="ja-JP" sz="1400" dirty="0"/>
            </a:br>
            <a:r>
              <a:rPr lang="en-US" altLang="ja-JP" sz="2400" dirty="0"/>
              <a:t>2014</a:t>
            </a:r>
            <a:r>
              <a:rPr lang="ja-JP" altLang="en-US" sz="2400" dirty="0"/>
              <a:t>年</a:t>
            </a:r>
            <a:r>
              <a:rPr lang="en-US" altLang="ja-JP" sz="2400" dirty="0"/>
              <a:t>10</a:t>
            </a:r>
            <a:r>
              <a:rPr lang="ja-JP" altLang="en-US" sz="2400" dirty="0"/>
              <a:t>月   </a:t>
            </a:r>
            <a:br>
              <a:rPr lang="en-US" altLang="ja-JP" sz="2400" dirty="0"/>
            </a:br>
            <a:r>
              <a:rPr lang="ja-JP" altLang="en-US" sz="2400" dirty="0"/>
              <a:t> </a:t>
            </a:r>
            <a:r>
              <a:rPr lang="en-US" altLang="ja-JP" sz="2400" dirty="0"/>
              <a:t>DSC</a:t>
            </a:r>
            <a:r>
              <a:rPr lang="ja-JP" altLang="en-US" sz="2400" dirty="0"/>
              <a:t>が策定した災害時のデジタルサイネージ運用等要件を、国際標準化団体</a:t>
            </a:r>
            <a:r>
              <a:rPr lang="en-US" altLang="ja-JP" sz="2400" dirty="0"/>
              <a:t>ITU-T</a:t>
            </a:r>
            <a:r>
              <a:rPr lang="ja-JP" altLang="en-US" sz="2400" dirty="0" err="1"/>
              <a:t>にて</a:t>
            </a:r>
            <a:r>
              <a:rPr lang="ja-JP" altLang="en-US" sz="2400" dirty="0"/>
              <a:t>標準化。</a:t>
            </a:r>
            <a:br>
              <a:rPr lang="en-US" altLang="ja-JP" sz="2400" dirty="0"/>
            </a:br>
            <a:br>
              <a:rPr lang="ja-JP" altLang="en-US" sz="1400" dirty="0"/>
            </a:br>
            <a:r>
              <a:rPr lang="en-US" altLang="ja-JP" sz="2400" dirty="0"/>
              <a:t>2015</a:t>
            </a:r>
            <a:r>
              <a:rPr lang="ja-JP" altLang="en-US" sz="2400" dirty="0"/>
              <a:t>年</a:t>
            </a:r>
            <a:r>
              <a:rPr lang="en-US" altLang="ja-JP" sz="2400" dirty="0"/>
              <a:t>10</a:t>
            </a:r>
            <a:r>
              <a:rPr lang="ja-JP" altLang="en-US" sz="2400" dirty="0"/>
              <a:t>月    </a:t>
            </a:r>
            <a:br>
              <a:rPr lang="en-US" altLang="ja-JP" sz="2400" dirty="0"/>
            </a:br>
            <a:r>
              <a:rPr lang="ja-JP" altLang="en-US" sz="2400" dirty="0"/>
              <a:t>デジタルサイネージのインターネット技術の活用によるさらなる拡大を目指し、ブラウザの国際標準化団体</a:t>
            </a:r>
            <a:r>
              <a:rPr lang="en-US" altLang="ja-JP" sz="2400" dirty="0"/>
              <a:t>W3C</a:t>
            </a:r>
            <a:r>
              <a:rPr lang="ja-JP" altLang="en-US" sz="2400" dirty="0"/>
              <a:t>へ加入。</a:t>
            </a:r>
            <a:br>
              <a:rPr lang="ja-JP" altLang="en-US" sz="2400" dirty="0"/>
            </a:br>
            <a:br>
              <a:rPr lang="en-US" altLang="ja-JP" sz="1400" dirty="0"/>
            </a:br>
            <a:r>
              <a:rPr lang="en-US" altLang="ja-JP" sz="2400" dirty="0"/>
              <a:t>2016</a:t>
            </a:r>
            <a:r>
              <a:rPr lang="ja-JP" altLang="en-US" sz="2400" dirty="0"/>
              <a:t>年</a:t>
            </a:r>
            <a:r>
              <a:rPr lang="en-US" altLang="ja-JP" sz="2400" dirty="0"/>
              <a:t>4</a:t>
            </a:r>
            <a:r>
              <a:rPr lang="ja-JP" altLang="en-US" sz="2400" dirty="0"/>
              <a:t>月    ２０２０以降のさらなるデジタルサイネージの役割拡大を狙い、災害情報等のシステムを跨ぐ、サイネージ多言語一斉配信等のサービス実現の要件をまとめたデジタルサイネージ標準システム相互運用ガイドライン」（以下ガイドライン）第</a:t>
            </a:r>
            <a:r>
              <a:rPr lang="en-US" altLang="ja-JP" sz="2400" dirty="0"/>
              <a:t>1</a:t>
            </a:r>
            <a:r>
              <a:rPr lang="ja-JP" altLang="en-US" sz="2400" dirty="0"/>
              <a:t>版を策定・公表。</a:t>
            </a:r>
            <a:br>
              <a:rPr lang="ja-JP" altLang="en-US" sz="2400" dirty="0"/>
            </a:br>
            <a:br>
              <a:rPr lang="ja-JP" altLang="en-US" sz="2400" dirty="0"/>
            </a:br>
            <a:r>
              <a:rPr lang="ja-JP" altLang="en-US" sz="2400" dirty="0"/>
              <a:t>国際標準化団体への標準化も開始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4035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2270126"/>
            <a:ext cx="8534400" cy="132556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ja-JP" altLang="en-US" sz="2800" dirty="0"/>
              <a:t>■今後</a:t>
            </a:r>
            <a:br>
              <a:rPr lang="ja-JP" altLang="en-US" sz="2800" dirty="0"/>
            </a:br>
            <a:r>
              <a:rPr lang="ja-JP" altLang="en-US" sz="2800" dirty="0"/>
              <a:t>ガイドライン第２版を制定、国際標準化を推進し、デジタルサイネージの新たなメディアとしての価値向上、市場の創造に貢献していく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45744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22</Words>
  <Application>Microsoft Office PowerPoint</Application>
  <PresentationFormat>画面に合わせる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国際標準戦略部会</vt:lpstr>
      <vt:lpstr>■ＤＳＣ国際標準戦略部会の目標・狙い  日本の優れたデジタルサイネージサービス・システム等の市場拡大のため、 国内標準化の推進、および国内標準の国際標準化団体（ITU-T、W3C等）への積極的な提案を実施し、 グローバルな市場形成・拡大を図る。</vt:lpstr>
      <vt:lpstr>■これまでの活動成果  2012年6月     DSCが策定したデジタルサイネージシステムの基本的な要件等を、国際標準化団体ITU-Tにて標準化。  2014年10月     DSCが策定した災害時のデジタルサイネージ運用等要件を、国際標準化団体ITU-Tにて標準化。  2015年10月     デジタルサイネージのインターネット技術の活用によるさらなる拡大を目指し、ブラウザの国際標準化団体W3Cへ加入。  2016年4月    ２０２０以降のさらなるデジタルサイネージの役割拡大を狙い、災害情報等のシステムを跨ぐ、サイネージ多言語一斉配信等のサービス実現の要件をまとめたデジタルサイネージ標準システム相互運用ガイドライン」（以下ガイドライン）第1版を策定・公表。  国際標準化団体への標準化も開始</vt:lpstr>
      <vt:lpstr>■今後 ガイドライン第２版を制定、国際標準化を推進し、デジタルサイネージの新たなメディアとしての価値向上、市場の創造に貢献していく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国際標準戦略部会</dc:title>
  <dc:creator>Yuko Akamatsu</dc:creator>
  <cp:lastModifiedBy>Yuko Akamatsu</cp:lastModifiedBy>
  <cp:revision>2</cp:revision>
  <dcterms:created xsi:type="dcterms:W3CDTF">2017-04-18T01:22:27Z</dcterms:created>
  <dcterms:modified xsi:type="dcterms:W3CDTF">2017-04-18T04:59:13Z</dcterms:modified>
</cp:coreProperties>
</file>