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5" r:id="rId4"/>
    <p:sldId id="263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6D79-B6E3-4CBE-BC15-C941E64A987C}" type="datetimeFigureOut">
              <a:rPr kumimoji="1" lang="ja-JP" altLang="en-US" smtClean="0"/>
              <a:pPr/>
              <a:t>2017/4/28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A5047-E1EE-4CA4-9E35-2E457E6727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yamamotot1\Desktop\DSC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コネクタ 7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0" y="96813"/>
            <a:ext cx="831641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マーケティング・ラボ部会の活動概要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90872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デジタルサイネージビジネスの実例をマーケティング視点から調査・分析し、そのあるべき姿をコンソーシアム内外にフィードバックすることを目的に設立されたもの</a:t>
            </a:r>
            <a:endParaRPr lang="en-US" altLang="ja-JP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70753" y="2780928"/>
            <a:ext cx="8964488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メンバー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幹事：株式会社オリコム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（広告会社）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吉田勝広</a:t>
            </a:r>
            <a:endParaRPr lang="en-US" altLang="ja-JP" sz="28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株式会社ジェイアール東日本企画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（媒体社・広告会社）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山本　孝</a:t>
            </a:r>
            <a:endParaRPr lang="ja-JP" altLang="en-US" sz="24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株式会社東急エージェンシー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（媒体社・広告会社）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菊井健一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株式会社ＱＯＬＰ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（コンテンツデザイン制作会社）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草水美子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株式会社</a:t>
            </a:r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WOWOW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（日本初の民間衛星放送会社）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池田航</a:t>
            </a:r>
            <a:endParaRPr lang="ja-JP" altLang="en-US" sz="24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株式会社三菱総合研究所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（総合シンクタンク・システムインテグレーター）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中村秀治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合同会社江口靖二事務所</a:t>
            </a:r>
            <a:r>
              <a:rPr lang="ja-JP" altLang="en-US" dirty="0">
                <a:latin typeface="HGP創英角ｺﾞｼｯｸUB" pitchFamily="50" charset="-128"/>
                <a:ea typeface="HGP創英角ｺﾞｼｯｸUB" pitchFamily="50" charset="-128"/>
              </a:rPr>
              <a:t>（コンサルタント）</a:t>
            </a:r>
            <a:r>
              <a:rPr lang="ja-JP" altLang="en-US" sz="2000" dirty="0">
                <a:latin typeface="HGP創英角ｺﾞｼｯｸUB" pitchFamily="50" charset="-128"/>
                <a:ea typeface="HGP創英角ｺﾞｼｯｸUB" pitchFamily="50" charset="-128"/>
              </a:rPr>
              <a:t>江口靖二</a:t>
            </a:r>
            <a:endParaRPr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yamamotot1\Desktop\DSC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コネクタ 5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0" y="96813"/>
            <a:ext cx="831641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マーケティング・ラボ部会の活動概要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7504" y="88743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◆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編集・出版の経験を活かす、情報発信活動についての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  <a:spcAft>
                <a:spcPts val="0"/>
              </a:spcAft>
            </a:pP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検討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→ＤＳＪ２０１７でのセミナー実施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◆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デジタルサイネージ・ビジネスを行う媒体社、事業者、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>
              <a:lnSpc>
                <a:spcPts val="3800"/>
              </a:lnSpc>
              <a:spcAft>
                <a:spcPts val="0"/>
              </a:spcAft>
            </a:pP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ロケーション・オーナー、メーカーなどに対する新しい成功事例失敗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事例取材・調査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→例）名古屋地区視察・事業者インタビュー</a:t>
            </a:r>
            <a:endParaRPr lang="ja-JP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◆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先進的事例のロケーション・ハンティング</a:t>
            </a:r>
            <a:endParaRPr lang="ja-JP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◆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調査会社資料に基づく数値データと傾向把握</a:t>
            </a:r>
            <a:endParaRPr lang="ja-JP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◆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サーティフィケーション部会との連携・協力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  <a:p>
            <a:pPr lvl="0">
              <a:lnSpc>
                <a:spcPts val="3800"/>
              </a:lnSpc>
              <a:spcAft>
                <a:spcPts val="0"/>
              </a:spcAft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→メンバーの専門性を生かす講師活動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ourier New" panose="02070309020205020404" pitchFamily="49" charset="0"/>
              </a:rPr>
              <a:t>　</a:t>
            </a:r>
            <a:endParaRPr lang="ja-JP" altLang="ja-JP" dirty="0"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80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9"/>
          <a:stretch/>
        </p:blipFill>
        <p:spPr>
          <a:xfrm>
            <a:off x="6732240" y="30390"/>
            <a:ext cx="2376000" cy="171856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" y="723921"/>
            <a:ext cx="6624000" cy="372755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5" r="12664"/>
          <a:stretch/>
        </p:blipFill>
        <p:spPr>
          <a:xfrm>
            <a:off x="3758293" y="4670739"/>
            <a:ext cx="2945347" cy="219147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"/>
          <a:stretch/>
        </p:blipFill>
        <p:spPr>
          <a:xfrm>
            <a:off x="4223" y="4670739"/>
            <a:ext cx="3711998" cy="218726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6"/>
          <a:stretch/>
        </p:blipFill>
        <p:spPr>
          <a:xfrm>
            <a:off x="6760618" y="4722711"/>
            <a:ext cx="2376000" cy="212867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114" y="1863089"/>
            <a:ext cx="2376000" cy="1337058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931" y="3305798"/>
            <a:ext cx="2376000" cy="1337058"/>
          </a:xfrm>
          <a:prstGeom prst="rect">
            <a:avLst/>
          </a:prstGeom>
        </p:spPr>
      </p:pic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0" y="96813"/>
            <a:ext cx="673223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マーケティング・ラボ部会の活動概要</a:t>
            </a:r>
          </a:p>
        </p:txBody>
      </p:sp>
    </p:spTree>
    <p:extLst>
      <p:ext uri="{BB962C8B-B14F-4D97-AF65-F5344CB8AC3E}">
        <p14:creationId xmlns:p14="http://schemas.microsoft.com/office/powerpoint/2010/main" val="365135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yamamotot1\Desktop\DSC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73025"/>
            <a:ext cx="5810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0" y="96813"/>
            <a:ext cx="8316416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マーケティング・ラボ部会活動概要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-50175" y="807957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400" algn="ctr">
              <a:spcAft>
                <a:spcPts val="0"/>
              </a:spcAft>
            </a:pP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D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ＳＪ2017での販売など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  <a:p>
            <a:pPr indent="152400" algn="ctr">
              <a:spcAft>
                <a:spcPts val="0"/>
              </a:spcAft>
            </a:pP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「デジタルサイネージ２０２０」の拡販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は</a:t>
            </a:r>
            <a:r>
              <a:rPr lang="x-none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引き続き行う</a:t>
            </a:r>
            <a:endParaRPr lang="ja-JP" altLang="ja-JP" dirty="0"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171761" y="1772816"/>
            <a:ext cx="578444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◆過去の活動レポート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「デジタルサイネージ２０２０」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「デジタルサイネージ白書」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「デジタルサイネージ　成功の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X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箇条」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◆過去の講演・執筆活動（メンバー）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DSJ2016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」セミナー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日経広告研究所セミナー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公益社団法人日本アドバタイザーズ協会</a:t>
            </a:r>
            <a:endParaRPr lang="en-US" altLang="ja-JP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  <a:cs typeface="Arial"/>
              </a:rPr>
              <a:t>ナビット社・</a:t>
            </a:r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  <a:cs typeface="Arial"/>
              </a:rPr>
              <a:t>SSK</a:t>
            </a: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  <a:cs typeface="Arial"/>
              </a:rPr>
              <a:t>セミナー・日本鉄道広告協会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  <a:cs typeface="Arial"/>
            </a:endParaRPr>
          </a:p>
          <a:p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  <a:cs typeface="Arial"/>
              </a:rPr>
              <a:t>宣伝会議・サイン＆ディスプレイ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  <a:cs typeface="Arial"/>
            </a:endParaRPr>
          </a:p>
          <a:p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  <a:cs typeface="Arial"/>
              </a:rPr>
              <a:t>大型ディスプレイ＆デジタルサイネージ総覧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  <a:cs typeface="Arial"/>
            </a:endParaRPr>
          </a:p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デジタルマーケティング年鑑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2016224" cy="2957128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/>
          <a:srcRect l="41125" t="10357" r="42250" b="47623"/>
          <a:stretch/>
        </p:blipFill>
        <p:spPr>
          <a:xfrm>
            <a:off x="899592" y="5131556"/>
            <a:ext cx="1080120" cy="15349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8" name="直線コネクタ 17"/>
          <p:cNvCxnSpPr/>
          <p:nvPr/>
        </p:nvCxnSpPr>
        <p:spPr>
          <a:xfrm>
            <a:off x="7938" y="754063"/>
            <a:ext cx="9144000" cy="0"/>
          </a:xfrm>
          <a:prstGeom prst="line">
            <a:avLst/>
          </a:prstGeom>
          <a:ln w="412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163</Words>
  <Application>Microsoft Office PowerPoint</Application>
  <PresentationFormat>画面に合わせる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HGP創英角ｺﾞｼｯｸUB</vt:lpstr>
      <vt:lpstr>ＭＳ Ｐゴシック</vt:lpstr>
      <vt:lpstr>Arial</vt:lpstr>
      <vt:lpstr>Calibri</vt:lpstr>
      <vt:lpstr>Courier New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吉田 勝広</dc:creator>
  <cp:lastModifiedBy>Yuko Akamatsu</cp:lastModifiedBy>
  <cp:revision>30</cp:revision>
  <dcterms:created xsi:type="dcterms:W3CDTF">2016-06-20T10:45:53Z</dcterms:created>
  <dcterms:modified xsi:type="dcterms:W3CDTF">2017-04-28T07:35:46Z</dcterms:modified>
</cp:coreProperties>
</file>