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765E0-7332-D94A-B9EA-6D388F4229B8}" type="datetimeFigureOut">
              <a:rPr lang="ja-JP" altLang="en-US" smtClean="0"/>
              <a:t>13.4.9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A4CE7-0EA7-AD4B-80DB-1F3F74DA6D46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スクリーンショット（2013-04-09 0.53.41）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911" y="4581208"/>
            <a:ext cx="1155700" cy="12954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469815" y="2418285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0" dirty="0" smtClean="0"/>
              <a:t>指標部会</a:t>
            </a:r>
            <a:endParaRPr kumimoji="1" lang="ja-JP" altLang="en-US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スクリーンショット（2013-04-09 0.53.41）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1890" y="5397134"/>
            <a:ext cx="1155700" cy="12954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08465" y="891658"/>
            <a:ext cx="7594547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ja-JP" sz="4000" dirty="0" smtClean="0"/>
          </a:p>
          <a:p>
            <a:r>
              <a:rPr kumimoji="1" lang="en-US" altLang="ja-JP" sz="4000" dirty="0" smtClean="0"/>
              <a:t>□DSJ</a:t>
            </a:r>
            <a:r>
              <a:rPr kumimoji="1" lang="ja-JP" altLang="en-US" sz="4000" dirty="0" smtClean="0"/>
              <a:t>発表に向け、北米、中国の</a:t>
            </a:r>
            <a:endParaRPr kumimoji="1" lang="en-US" altLang="ja-JP" sz="4000" dirty="0" smtClean="0"/>
          </a:p>
          <a:p>
            <a:r>
              <a:rPr lang="ja-JP" altLang="en-US" sz="4000" dirty="0" smtClean="0"/>
              <a:t>最新動向を調査</a:t>
            </a: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endParaRPr lang="en-US" altLang="ja-JP" sz="4000" dirty="0" smtClean="0"/>
          </a:p>
          <a:p>
            <a:r>
              <a:rPr lang="en-US" altLang="ja-JP" sz="4000" dirty="0" smtClean="0"/>
              <a:t>□</a:t>
            </a:r>
            <a:r>
              <a:rPr lang="ja-JP" altLang="en-US" sz="4000" dirty="0"/>
              <a:t>昨日指標部会を行った</a:t>
            </a:r>
            <a:endParaRPr lang="en-US" altLang="ja-JP" sz="4000" dirty="0"/>
          </a:p>
          <a:p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r>
              <a:rPr lang="en-US" altLang="ja-JP" sz="4000" dirty="0" smtClean="0"/>
              <a:t>□</a:t>
            </a:r>
            <a:r>
              <a:rPr lang="ja-JP" altLang="en-US" sz="4000" dirty="0" smtClean="0"/>
              <a:t>昨日はシードプランニング様より</a:t>
            </a: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r>
              <a:rPr lang="ja-JP" altLang="en-US" sz="4000" dirty="0" smtClean="0"/>
              <a:t>中国の動向を説明頂く</a:t>
            </a:r>
            <a:endParaRPr kumimoji="1" lang="ja-JP" alt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スクリーンショット（2013-04-09 0.53.41）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1890" y="5397134"/>
            <a:ext cx="1155700" cy="12954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97698" y="2526365"/>
            <a:ext cx="79389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ja-JP" sz="4000" dirty="0" smtClean="0"/>
          </a:p>
          <a:p>
            <a:r>
              <a:rPr kumimoji="1" lang="en-US" altLang="ja-JP" sz="4000" dirty="0" smtClean="0"/>
              <a:t>□</a:t>
            </a:r>
            <a:r>
              <a:rPr kumimoji="1" lang="ja-JP" altLang="en-US" sz="4000" dirty="0" smtClean="0"/>
              <a:t>次回は</a:t>
            </a:r>
            <a:r>
              <a:rPr lang="ja-JP" altLang="en-US" sz="4000" dirty="0" smtClean="0"/>
              <a:t>４月２６日１６時から</a:t>
            </a:r>
            <a:r>
              <a:rPr lang="en-US" altLang="ja-JP" sz="4000" dirty="0" smtClean="0"/>
              <a:t>@</a:t>
            </a:r>
            <a:r>
              <a:rPr lang="ja-JP" altLang="en-US" sz="4000" dirty="0" smtClean="0"/>
              <a:t>赤坂</a:t>
            </a:r>
            <a:endParaRPr kumimoji="1" lang="ja-JP" alt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46</Words>
  <Application>Microsoft Macintosh PowerPoint</Application>
  <PresentationFormat>画面に合わせる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スライド 1</vt:lpstr>
      <vt:lpstr>スライド 2</vt:lpstr>
      <vt:lpstr>スライド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川村 行治</dc:creator>
  <cp:lastModifiedBy>川村 行治</cp:lastModifiedBy>
  <cp:revision>1</cp:revision>
  <dcterms:created xsi:type="dcterms:W3CDTF">2013-04-08T15:45:59Z</dcterms:created>
  <dcterms:modified xsi:type="dcterms:W3CDTF">2013-04-08T16:06:45Z</dcterms:modified>
</cp:coreProperties>
</file>